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4"/>
  </p:sldMasterIdLst>
  <p:notesMasterIdLst>
    <p:notesMasterId r:id="rId15"/>
  </p:notesMasterIdLst>
  <p:handoutMasterIdLst>
    <p:handoutMasterId r:id="rId16"/>
  </p:handoutMasterIdLst>
  <p:sldIdLst>
    <p:sldId id="2146847050" r:id="rId5"/>
    <p:sldId id="2146847058" r:id="rId6"/>
    <p:sldId id="2146847086" r:id="rId7"/>
    <p:sldId id="2146847084" r:id="rId8"/>
    <p:sldId id="2146847091" r:id="rId9"/>
    <p:sldId id="2146847076" r:id="rId10"/>
    <p:sldId id="2146847089" r:id="rId11"/>
    <p:sldId id="2146847093" r:id="rId12"/>
    <p:sldId id="2146847090" r:id="rId13"/>
    <p:sldId id="2146847083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en Kim" initials="AK" lastIdx="2" clrIdx="0">
    <p:extLst>
      <p:ext uri="{19B8F6BF-5375-455C-9EA6-DF929625EA0E}">
        <p15:presenceInfo xmlns:p15="http://schemas.microsoft.com/office/powerpoint/2012/main" userId="S::Kim.Aasen@medela.com::b5c85486-ea9e-415b-9f9e-5867bb76eb26" providerId="AD"/>
      </p:ext>
    </p:extLst>
  </p:cmAuthor>
  <p:cmAuthor id="2" name="Heather Shea" initials="HS" lastIdx="2" clrIdx="1">
    <p:extLst>
      <p:ext uri="{19B8F6BF-5375-455C-9EA6-DF929625EA0E}">
        <p15:presenceInfo xmlns:p15="http://schemas.microsoft.com/office/powerpoint/2012/main" userId="S::heather.shea@ogilvy.com::9029d51e-dc6b-4408-93e9-928a8638fa59" providerId="AD"/>
      </p:ext>
    </p:extLst>
  </p:cmAuthor>
  <p:cmAuthor id="3" name="Heer Angela" initials="HA" lastIdx="4" clrIdx="2">
    <p:extLst>
      <p:ext uri="{19B8F6BF-5375-455C-9EA6-DF929625EA0E}">
        <p15:presenceInfo xmlns:p15="http://schemas.microsoft.com/office/powerpoint/2012/main" userId="S::angela.heer@medela.com::b526809b-01bd-4f59-a7ae-c2d4f24e77e8" providerId="AD"/>
      </p:ext>
    </p:extLst>
  </p:cmAuthor>
  <p:cmAuthor id="4" name="Mueller Michaela" initials="MM" lastIdx="5" clrIdx="3">
    <p:extLst>
      <p:ext uri="{19B8F6BF-5375-455C-9EA6-DF929625EA0E}">
        <p15:presenceInfo xmlns:p15="http://schemas.microsoft.com/office/powerpoint/2012/main" userId="S::Michaela.Mueller@medela.com::fa2cc73d-c1e7-45e6-9148-863405761c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07F"/>
    <a:srgbClr val="7B868C"/>
    <a:srgbClr val="FFD957"/>
    <a:srgbClr val="FFC709"/>
    <a:srgbClr val="F58220"/>
    <a:srgbClr val="CB2686"/>
    <a:srgbClr val="0092D4"/>
    <a:srgbClr val="009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4D503-7359-4EC2-B7AD-7314C63D49D4}" v="19" dt="2021-04-29T16:19:02.006"/>
    <p1510:client id="{7224D0A7-D15C-472A-98F9-40E9E88A08C4}" v="26" dt="2021-04-29T17:53:43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6160" autoAdjust="0"/>
  </p:normalViewPr>
  <p:slideViewPr>
    <p:cSldViewPr snapToObjects="1">
      <p:cViewPr varScale="1">
        <p:scale>
          <a:sx n="110" d="100"/>
          <a:sy n="110" d="100"/>
        </p:scale>
        <p:origin x="8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r Angela" userId="b526809b-01bd-4f59-a7ae-c2d4f24e77e8" providerId="ADAL" clId="{7224D0A7-D15C-472A-98F9-40E9E88A08C4}"/>
    <pc:docChg chg="undo custSel addSld delSld modSld sldOrd modMainMaster">
      <pc:chgData name="Heer Angela" userId="b526809b-01bd-4f59-a7ae-c2d4f24e77e8" providerId="ADAL" clId="{7224D0A7-D15C-472A-98F9-40E9E88A08C4}" dt="2021-04-29T17:53:43.662" v="62"/>
      <pc:docMkLst>
        <pc:docMk/>
      </pc:docMkLst>
      <pc:sldChg chg="del">
        <pc:chgData name="Heer Angela" userId="b526809b-01bd-4f59-a7ae-c2d4f24e77e8" providerId="ADAL" clId="{7224D0A7-D15C-472A-98F9-40E9E88A08C4}" dt="2021-04-29T17:45:12.022" v="23" actId="2696"/>
        <pc:sldMkLst>
          <pc:docMk/>
          <pc:sldMk cId="4103327142" sldId="319"/>
        </pc:sldMkLst>
      </pc:sldChg>
      <pc:sldChg chg="del">
        <pc:chgData name="Heer Angela" userId="b526809b-01bd-4f59-a7ae-c2d4f24e77e8" providerId="ADAL" clId="{7224D0A7-D15C-472A-98F9-40E9E88A08C4}" dt="2021-04-29T17:44:43.467" v="15" actId="2696"/>
        <pc:sldMkLst>
          <pc:docMk/>
          <pc:sldMk cId="1307333183" sldId="340"/>
        </pc:sldMkLst>
      </pc:sldChg>
      <pc:sldChg chg="del">
        <pc:chgData name="Heer Angela" userId="b526809b-01bd-4f59-a7ae-c2d4f24e77e8" providerId="ADAL" clId="{7224D0A7-D15C-472A-98F9-40E9E88A08C4}" dt="2021-04-29T17:44:48.293" v="17" actId="2696"/>
        <pc:sldMkLst>
          <pc:docMk/>
          <pc:sldMk cId="820259263" sldId="2146846982"/>
        </pc:sldMkLst>
      </pc:sldChg>
      <pc:sldChg chg="del">
        <pc:chgData name="Heer Angela" userId="b526809b-01bd-4f59-a7ae-c2d4f24e77e8" providerId="ADAL" clId="{7224D0A7-D15C-472A-98F9-40E9E88A08C4}" dt="2021-04-29T17:44:53.082" v="19" actId="2696"/>
        <pc:sldMkLst>
          <pc:docMk/>
          <pc:sldMk cId="2838011202" sldId="2146846983"/>
        </pc:sldMkLst>
      </pc:sldChg>
      <pc:sldChg chg="del">
        <pc:chgData name="Heer Angela" userId="b526809b-01bd-4f59-a7ae-c2d4f24e77e8" providerId="ADAL" clId="{7224D0A7-D15C-472A-98F9-40E9E88A08C4}" dt="2021-04-29T17:44:57.817" v="21" actId="2696"/>
        <pc:sldMkLst>
          <pc:docMk/>
          <pc:sldMk cId="12247932" sldId="2146846985"/>
        </pc:sldMkLst>
      </pc:sldChg>
      <pc:sldChg chg="ord">
        <pc:chgData name="Heer Angela" userId="b526809b-01bd-4f59-a7ae-c2d4f24e77e8" providerId="ADAL" clId="{7224D0A7-D15C-472A-98F9-40E9E88A08C4}" dt="2021-04-29T17:44:34.988" v="13"/>
        <pc:sldMkLst>
          <pc:docMk/>
          <pc:sldMk cId="1663975320" sldId="2146846986"/>
        </pc:sldMkLst>
      </pc:sldChg>
      <pc:sldChg chg="del">
        <pc:chgData name="Heer Angela" userId="b526809b-01bd-4f59-a7ae-c2d4f24e77e8" providerId="ADAL" clId="{7224D0A7-D15C-472A-98F9-40E9E88A08C4}" dt="2021-04-29T17:43:22.538" v="11" actId="2696"/>
        <pc:sldMkLst>
          <pc:docMk/>
          <pc:sldMk cId="1254825538" sldId="2146846987"/>
        </pc:sldMkLst>
      </pc:sldChg>
      <pc:sldChg chg="del">
        <pc:chgData name="Heer Angela" userId="b526809b-01bd-4f59-a7ae-c2d4f24e77e8" providerId="ADAL" clId="{7224D0A7-D15C-472A-98F9-40E9E88A08C4}" dt="2021-04-29T17:45:18.709" v="25" actId="2696"/>
        <pc:sldMkLst>
          <pc:docMk/>
          <pc:sldMk cId="2168486745" sldId="2146846992"/>
        </pc:sldMkLst>
      </pc:sldChg>
      <pc:sldChg chg="del">
        <pc:chgData name="Heer Angela" userId="b526809b-01bd-4f59-a7ae-c2d4f24e77e8" providerId="ADAL" clId="{7224D0A7-D15C-472A-98F9-40E9E88A08C4}" dt="2021-04-29T17:45:24.073" v="27" actId="2696"/>
        <pc:sldMkLst>
          <pc:docMk/>
          <pc:sldMk cId="994683092" sldId="2146846993"/>
        </pc:sldMkLst>
      </pc:sldChg>
      <pc:sldChg chg="ord">
        <pc:chgData name="Heer Angela" userId="b526809b-01bd-4f59-a7ae-c2d4f24e77e8" providerId="ADAL" clId="{7224D0A7-D15C-472A-98F9-40E9E88A08C4}" dt="2021-04-29T17:45:37.665" v="28"/>
        <pc:sldMkLst>
          <pc:docMk/>
          <pc:sldMk cId="932656664" sldId="2146847048"/>
        </pc:sldMkLst>
      </pc:sldChg>
      <pc:sldChg chg="modSp add">
        <pc:chgData name="Heer Angela" userId="b526809b-01bd-4f59-a7ae-c2d4f24e77e8" providerId="ADAL" clId="{7224D0A7-D15C-472A-98F9-40E9E88A08C4}" dt="2021-04-29T17:43:25.750" v="12" actId="6549"/>
        <pc:sldMkLst>
          <pc:docMk/>
          <pc:sldMk cId="3683855135" sldId="2146847049"/>
        </pc:sldMkLst>
        <pc:spChg chg="mod">
          <ac:chgData name="Heer Angela" userId="b526809b-01bd-4f59-a7ae-c2d4f24e77e8" providerId="ADAL" clId="{7224D0A7-D15C-472A-98F9-40E9E88A08C4}" dt="2021-04-29T17:43:25.750" v="12" actId="6549"/>
          <ac:spMkLst>
            <pc:docMk/>
            <pc:sldMk cId="3683855135" sldId="2146847049"/>
            <ac:spMk id="2" creationId="{9BF0EA09-8667-413F-907C-063D38409951}"/>
          </ac:spMkLst>
        </pc:spChg>
      </pc:sldChg>
      <pc:sldChg chg="add">
        <pc:chgData name="Heer Angela" userId="b526809b-01bd-4f59-a7ae-c2d4f24e77e8" providerId="ADAL" clId="{7224D0A7-D15C-472A-98F9-40E9E88A08C4}" dt="2021-04-29T17:44:40.753" v="14"/>
        <pc:sldMkLst>
          <pc:docMk/>
          <pc:sldMk cId="1676804065" sldId="2146847050"/>
        </pc:sldMkLst>
      </pc:sldChg>
      <pc:sldChg chg="add">
        <pc:chgData name="Heer Angela" userId="b526809b-01bd-4f59-a7ae-c2d4f24e77e8" providerId="ADAL" clId="{7224D0A7-D15C-472A-98F9-40E9E88A08C4}" dt="2021-04-29T17:44:47.027" v="16"/>
        <pc:sldMkLst>
          <pc:docMk/>
          <pc:sldMk cId="1878225103" sldId="2146847051"/>
        </pc:sldMkLst>
      </pc:sldChg>
      <pc:sldChg chg="add">
        <pc:chgData name="Heer Angela" userId="b526809b-01bd-4f59-a7ae-c2d4f24e77e8" providerId="ADAL" clId="{7224D0A7-D15C-472A-98F9-40E9E88A08C4}" dt="2021-04-29T17:44:51.999" v="18"/>
        <pc:sldMkLst>
          <pc:docMk/>
          <pc:sldMk cId="2379661589" sldId="2146847052"/>
        </pc:sldMkLst>
      </pc:sldChg>
      <pc:sldChg chg="add">
        <pc:chgData name="Heer Angela" userId="b526809b-01bd-4f59-a7ae-c2d4f24e77e8" providerId="ADAL" clId="{7224D0A7-D15C-472A-98F9-40E9E88A08C4}" dt="2021-04-29T17:44:56.381" v="20"/>
        <pc:sldMkLst>
          <pc:docMk/>
          <pc:sldMk cId="377402182" sldId="2146847053"/>
        </pc:sldMkLst>
      </pc:sldChg>
      <pc:sldChg chg="add">
        <pc:chgData name="Heer Angela" userId="b526809b-01bd-4f59-a7ae-c2d4f24e77e8" providerId="ADAL" clId="{7224D0A7-D15C-472A-98F9-40E9E88A08C4}" dt="2021-04-29T17:45:05.524" v="22"/>
        <pc:sldMkLst>
          <pc:docMk/>
          <pc:sldMk cId="2504868985" sldId="2146847054"/>
        </pc:sldMkLst>
      </pc:sldChg>
      <pc:sldChg chg="add">
        <pc:chgData name="Heer Angela" userId="b526809b-01bd-4f59-a7ae-c2d4f24e77e8" providerId="ADAL" clId="{7224D0A7-D15C-472A-98F9-40E9E88A08C4}" dt="2021-04-29T17:45:17.251" v="24"/>
        <pc:sldMkLst>
          <pc:docMk/>
          <pc:sldMk cId="3280370803" sldId="2146847055"/>
        </pc:sldMkLst>
      </pc:sldChg>
      <pc:sldChg chg="add">
        <pc:chgData name="Heer Angela" userId="b526809b-01bd-4f59-a7ae-c2d4f24e77e8" providerId="ADAL" clId="{7224D0A7-D15C-472A-98F9-40E9E88A08C4}" dt="2021-04-29T17:45:22.788" v="26"/>
        <pc:sldMkLst>
          <pc:docMk/>
          <pc:sldMk cId="447385544" sldId="2146847056"/>
        </pc:sldMkLst>
      </pc:sldChg>
      <pc:sldChg chg="add">
        <pc:chgData name="Heer Angela" userId="b526809b-01bd-4f59-a7ae-c2d4f24e77e8" providerId="ADAL" clId="{7224D0A7-D15C-472A-98F9-40E9E88A08C4}" dt="2021-04-29T17:45:53.936" v="29"/>
        <pc:sldMkLst>
          <pc:docMk/>
          <pc:sldMk cId="410066345" sldId="2146847057"/>
        </pc:sldMkLst>
      </pc:sldChg>
      <pc:sldChg chg="add">
        <pc:chgData name="Heer Angela" userId="b526809b-01bd-4f59-a7ae-c2d4f24e77e8" providerId="ADAL" clId="{7224D0A7-D15C-472A-98F9-40E9E88A08C4}" dt="2021-04-29T17:46:04.303" v="30"/>
        <pc:sldMkLst>
          <pc:docMk/>
          <pc:sldMk cId="630949238" sldId="2146847058"/>
        </pc:sldMkLst>
      </pc:sldChg>
      <pc:sldChg chg="add">
        <pc:chgData name="Heer Angela" userId="b526809b-01bd-4f59-a7ae-c2d4f24e77e8" providerId="ADAL" clId="{7224D0A7-D15C-472A-98F9-40E9E88A08C4}" dt="2021-04-29T17:46:08.883" v="31"/>
        <pc:sldMkLst>
          <pc:docMk/>
          <pc:sldMk cId="522432869" sldId="2146847059"/>
        </pc:sldMkLst>
      </pc:sldChg>
      <pc:sldChg chg="add">
        <pc:chgData name="Heer Angela" userId="b526809b-01bd-4f59-a7ae-c2d4f24e77e8" providerId="ADAL" clId="{7224D0A7-D15C-472A-98F9-40E9E88A08C4}" dt="2021-04-29T17:46:11.203" v="32"/>
        <pc:sldMkLst>
          <pc:docMk/>
          <pc:sldMk cId="1378002696" sldId="2146847060"/>
        </pc:sldMkLst>
      </pc:sldChg>
      <pc:sldChg chg="add">
        <pc:chgData name="Heer Angela" userId="b526809b-01bd-4f59-a7ae-c2d4f24e77e8" providerId="ADAL" clId="{7224D0A7-D15C-472A-98F9-40E9E88A08C4}" dt="2021-04-29T17:46:16.389" v="33"/>
        <pc:sldMkLst>
          <pc:docMk/>
          <pc:sldMk cId="16310356" sldId="2146847061"/>
        </pc:sldMkLst>
      </pc:sldChg>
      <pc:sldChg chg="add">
        <pc:chgData name="Heer Angela" userId="b526809b-01bd-4f59-a7ae-c2d4f24e77e8" providerId="ADAL" clId="{7224D0A7-D15C-472A-98F9-40E9E88A08C4}" dt="2021-04-29T17:46:24.432" v="34"/>
        <pc:sldMkLst>
          <pc:docMk/>
          <pc:sldMk cId="2839375482" sldId="2146847062"/>
        </pc:sldMkLst>
      </pc:sldChg>
      <pc:sldChg chg="add">
        <pc:chgData name="Heer Angela" userId="b526809b-01bd-4f59-a7ae-c2d4f24e77e8" providerId="ADAL" clId="{7224D0A7-D15C-472A-98F9-40E9E88A08C4}" dt="2021-04-29T17:47:26.249" v="37"/>
        <pc:sldMkLst>
          <pc:docMk/>
          <pc:sldMk cId="3517559316" sldId="2146847063"/>
        </pc:sldMkLst>
      </pc:sldChg>
      <pc:sldChg chg="add del">
        <pc:chgData name="Heer Angela" userId="b526809b-01bd-4f59-a7ae-c2d4f24e77e8" providerId="ADAL" clId="{7224D0A7-D15C-472A-98F9-40E9E88A08C4}" dt="2021-04-29T17:47:20.874" v="36" actId="2696"/>
        <pc:sldMkLst>
          <pc:docMk/>
          <pc:sldMk cId="3948152417" sldId="2146847063"/>
        </pc:sldMkLst>
      </pc:sldChg>
      <pc:sldChg chg="add">
        <pc:chgData name="Heer Angela" userId="b526809b-01bd-4f59-a7ae-c2d4f24e77e8" providerId="ADAL" clId="{7224D0A7-D15C-472A-98F9-40E9E88A08C4}" dt="2021-04-29T17:47:33.093" v="38"/>
        <pc:sldMkLst>
          <pc:docMk/>
          <pc:sldMk cId="2516859913" sldId="2146847064"/>
        </pc:sldMkLst>
      </pc:sldChg>
      <pc:sldChg chg="modSp add">
        <pc:chgData name="Heer Angela" userId="b526809b-01bd-4f59-a7ae-c2d4f24e77e8" providerId="ADAL" clId="{7224D0A7-D15C-472A-98F9-40E9E88A08C4}" dt="2021-04-29T17:53:19.443" v="60" actId="1036"/>
        <pc:sldMkLst>
          <pc:docMk/>
          <pc:sldMk cId="4063064177" sldId="2146847065"/>
        </pc:sldMkLst>
        <pc:spChg chg="mod">
          <ac:chgData name="Heer Angela" userId="b526809b-01bd-4f59-a7ae-c2d4f24e77e8" providerId="ADAL" clId="{7224D0A7-D15C-472A-98F9-40E9E88A08C4}" dt="2021-04-29T17:53:19.443" v="60" actId="1036"/>
          <ac:spMkLst>
            <pc:docMk/>
            <pc:sldMk cId="4063064177" sldId="2146847065"/>
            <ac:spMk id="5" creationId="{6BD7DBEC-57CA-48CD-A0B9-E4E79C20C85A}"/>
          </ac:spMkLst>
        </pc:spChg>
        <pc:spChg chg="mod">
          <ac:chgData name="Heer Angela" userId="b526809b-01bd-4f59-a7ae-c2d4f24e77e8" providerId="ADAL" clId="{7224D0A7-D15C-472A-98F9-40E9E88A08C4}" dt="2021-04-29T17:53:19.443" v="60" actId="1036"/>
          <ac:spMkLst>
            <pc:docMk/>
            <pc:sldMk cId="4063064177" sldId="2146847065"/>
            <ac:spMk id="6" creationId="{3E4D1383-C37B-4A52-8A31-B984AD7D3A50}"/>
          </ac:spMkLst>
        </pc:spChg>
      </pc:sldChg>
      <pc:sldChg chg="add">
        <pc:chgData name="Heer Angela" userId="b526809b-01bd-4f59-a7ae-c2d4f24e77e8" providerId="ADAL" clId="{7224D0A7-D15C-472A-98F9-40E9E88A08C4}" dt="2021-04-29T17:47:44.013" v="40"/>
        <pc:sldMkLst>
          <pc:docMk/>
          <pc:sldMk cId="3407519460" sldId="2146847066"/>
        </pc:sldMkLst>
      </pc:sldChg>
      <pc:sldChg chg="add del">
        <pc:chgData name="Heer Angela" userId="b526809b-01bd-4f59-a7ae-c2d4f24e77e8" providerId="ADAL" clId="{7224D0A7-D15C-472A-98F9-40E9E88A08C4}" dt="2021-04-29T17:53:34.252" v="61" actId="2696"/>
        <pc:sldMkLst>
          <pc:docMk/>
          <pc:sldMk cId="4081170069" sldId="2146847067"/>
        </pc:sldMkLst>
      </pc:sldChg>
      <pc:sldChg chg="add">
        <pc:chgData name="Heer Angela" userId="b526809b-01bd-4f59-a7ae-c2d4f24e77e8" providerId="ADAL" clId="{7224D0A7-D15C-472A-98F9-40E9E88A08C4}" dt="2021-04-29T17:48:02.016" v="42"/>
        <pc:sldMkLst>
          <pc:docMk/>
          <pc:sldMk cId="775805556" sldId="2146847068"/>
        </pc:sldMkLst>
      </pc:sldChg>
      <pc:sldChg chg="add">
        <pc:chgData name="Heer Angela" userId="b526809b-01bd-4f59-a7ae-c2d4f24e77e8" providerId="ADAL" clId="{7224D0A7-D15C-472A-98F9-40E9E88A08C4}" dt="2021-04-29T17:48:13.918" v="43"/>
        <pc:sldMkLst>
          <pc:docMk/>
          <pc:sldMk cId="4169001678" sldId="2146847069"/>
        </pc:sldMkLst>
      </pc:sldChg>
      <pc:sldChg chg="add">
        <pc:chgData name="Heer Angela" userId="b526809b-01bd-4f59-a7ae-c2d4f24e77e8" providerId="ADAL" clId="{7224D0A7-D15C-472A-98F9-40E9E88A08C4}" dt="2021-04-29T17:53:43.662" v="62"/>
        <pc:sldMkLst>
          <pc:docMk/>
          <pc:sldMk cId="2492293740" sldId="2146847070"/>
        </pc:sldMkLst>
      </pc:sldChg>
      <pc:sldMasterChg chg="modSldLayout">
        <pc:chgData name="Heer Angela" userId="b526809b-01bd-4f59-a7ae-c2d4f24e77e8" providerId="ADAL" clId="{7224D0A7-D15C-472A-98F9-40E9E88A08C4}" dt="2021-04-29T17:51:27.868" v="57" actId="1076"/>
        <pc:sldMasterMkLst>
          <pc:docMk/>
          <pc:sldMasterMk cId="1491699631" sldId="2147483703"/>
        </pc:sldMasterMkLst>
        <pc:sldLayoutChg chg="modSp">
          <pc:chgData name="Heer Angela" userId="b526809b-01bd-4f59-a7ae-c2d4f24e77e8" providerId="ADAL" clId="{7224D0A7-D15C-472A-98F9-40E9E88A08C4}" dt="2021-04-29T17:50:02.075" v="51" actId="14100"/>
          <pc:sldLayoutMkLst>
            <pc:docMk/>
            <pc:sldMasterMk cId="1491699631" sldId="2147483703"/>
            <pc:sldLayoutMk cId="158051328" sldId="2147483657"/>
          </pc:sldLayoutMkLst>
          <pc:spChg chg="mod">
            <ac:chgData name="Heer Angela" userId="b526809b-01bd-4f59-a7ae-c2d4f24e77e8" providerId="ADAL" clId="{7224D0A7-D15C-472A-98F9-40E9E88A08C4}" dt="2021-04-29T17:50:02.075" v="51" actId="14100"/>
            <ac:spMkLst>
              <pc:docMk/>
              <pc:sldMasterMk cId="1491699631" sldId="2147483703"/>
              <pc:sldLayoutMk cId="158051328" sldId="2147483657"/>
              <ac:spMk id="6" creationId="{4E264891-CBBD-467E-BFB8-22D322078F52}"/>
            </ac:spMkLst>
          </pc:spChg>
          <pc:spChg chg="mod">
            <ac:chgData name="Heer Angela" userId="b526809b-01bd-4f59-a7ae-c2d4f24e77e8" providerId="ADAL" clId="{7224D0A7-D15C-472A-98F9-40E9E88A08C4}" dt="2021-04-29T17:49:46.402" v="50" actId="14100"/>
            <ac:spMkLst>
              <pc:docMk/>
              <pc:sldMasterMk cId="1491699631" sldId="2147483703"/>
              <pc:sldLayoutMk cId="158051328" sldId="2147483657"/>
              <ac:spMk id="30" creationId="{B744DA91-B15F-45B7-96D0-EBACD2921826}"/>
            </ac:spMkLst>
          </pc:spChg>
        </pc:sldLayoutChg>
        <pc:sldLayoutChg chg="modSp">
          <pc:chgData name="Heer Angela" userId="b526809b-01bd-4f59-a7ae-c2d4f24e77e8" providerId="ADAL" clId="{7224D0A7-D15C-472A-98F9-40E9E88A08C4}" dt="2021-04-29T17:50:34.843" v="56" actId="1035"/>
          <pc:sldLayoutMkLst>
            <pc:docMk/>
            <pc:sldMasterMk cId="1491699631" sldId="2147483703"/>
            <pc:sldLayoutMk cId="3883437218" sldId="2147483709"/>
          </pc:sldLayoutMkLst>
          <pc:spChg chg="mod">
            <ac:chgData name="Heer Angela" userId="b526809b-01bd-4f59-a7ae-c2d4f24e77e8" providerId="ADAL" clId="{7224D0A7-D15C-472A-98F9-40E9E88A08C4}" dt="2021-04-29T17:50:34.843" v="56" actId="1035"/>
            <ac:spMkLst>
              <pc:docMk/>
              <pc:sldMasterMk cId="1491699631" sldId="2147483703"/>
              <pc:sldLayoutMk cId="3883437218" sldId="2147483709"/>
              <ac:spMk id="11" creationId="{4C830311-F605-4C78-B611-CAD5400CB0D4}"/>
            </ac:spMkLst>
          </pc:spChg>
          <pc:spChg chg="mod">
            <ac:chgData name="Heer Angela" userId="b526809b-01bd-4f59-a7ae-c2d4f24e77e8" providerId="ADAL" clId="{7224D0A7-D15C-472A-98F9-40E9E88A08C4}" dt="2021-04-29T17:50:34.843" v="56" actId="1035"/>
            <ac:spMkLst>
              <pc:docMk/>
              <pc:sldMasterMk cId="1491699631" sldId="2147483703"/>
              <pc:sldLayoutMk cId="3883437218" sldId="2147483709"/>
              <ac:spMk id="12" creationId="{B49F7822-4A4D-44F4-9466-9304B5A3F8FB}"/>
            </ac:spMkLst>
          </pc:spChg>
          <pc:spChg chg="mod">
            <ac:chgData name="Heer Angela" userId="b526809b-01bd-4f59-a7ae-c2d4f24e77e8" providerId="ADAL" clId="{7224D0A7-D15C-472A-98F9-40E9E88A08C4}" dt="2021-04-29T17:50:34.843" v="56" actId="1035"/>
            <ac:spMkLst>
              <pc:docMk/>
              <pc:sldMasterMk cId="1491699631" sldId="2147483703"/>
              <pc:sldLayoutMk cId="3883437218" sldId="2147483709"/>
              <ac:spMk id="13" creationId="{6DC0C379-67EA-48AB-9EF4-442F598B4956}"/>
            </ac:spMkLst>
          </pc:spChg>
        </pc:sldLayoutChg>
        <pc:sldLayoutChg chg="modSp">
          <pc:chgData name="Heer Angela" userId="b526809b-01bd-4f59-a7ae-c2d4f24e77e8" providerId="ADAL" clId="{7224D0A7-D15C-472A-98F9-40E9E88A08C4}" dt="2021-04-29T17:51:27.868" v="57" actId="1076"/>
          <pc:sldLayoutMkLst>
            <pc:docMk/>
            <pc:sldMasterMk cId="1491699631" sldId="2147483703"/>
            <pc:sldLayoutMk cId="294996138" sldId="2147483710"/>
          </pc:sldLayoutMkLst>
          <pc:spChg chg="mod">
            <ac:chgData name="Heer Angela" userId="b526809b-01bd-4f59-a7ae-c2d4f24e77e8" providerId="ADAL" clId="{7224D0A7-D15C-472A-98F9-40E9E88A08C4}" dt="2021-04-29T17:51:27.868" v="57" actId="1076"/>
            <ac:spMkLst>
              <pc:docMk/>
              <pc:sldMasterMk cId="1491699631" sldId="2147483703"/>
              <pc:sldLayoutMk cId="294996138" sldId="2147483710"/>
              <ac:spMk id="34" creationId="{FEBD089A-F781-4220-AF1A-2828E33E40E3}"/>
            </ac:spMkLst>
          </pc:spChg>
        </pc:sldLayoutChg>
        <pc:sldLayoutChg chg="addSp delSp modSp">
          <pc:chgData name="Heer Angela" userId="b526809b-01bd-4f59-a7ae-c2d4f24e77e8" providerId="ADAL" clId="{7224D0A7-D15C-472A-98F9-40E9E88A08C4}" dt="2021-04-29T17:49:14.899" v="48" actId="1076"/>
          <pc:sldLayoutMkLst>
            <pc:docMk/>
            <pc:sldMasterMk cId="1491699631" sldId="2147483703"/>
            <pc:sldLayoutMk cId="1016213841" sldId="2147483713"/>
          </pc:sldLayoutMkLst>
          <pc:spChg chg="del">
            <ac:chgData name="Heer Angela" userId="b526809b-01bd-4f59-a7ae-c2d4f24e77e8" providerId="ADAL" clId="{7224D0A7-D15C-472A-98F9-40E9E88A08C4}" dt="2021-04-29T17:49:08.890" v="47" actId="478"/>
            <ac:spMkLst>
              <pc:docMk/>
              <pc:sldMasterMk cId="1491699631" sldId="2147483703"/>
              <pc:sldLayoutMk cId="1016213841" sldId="2147483713"/>
              <ac:spMk id="4" creationId="{7FCB0904-7AC6-4D63-A8B4-B47CD3BE1D0F}"/>
            </ac:spMkLst>
          </pc:spChg>
          <pc:spChg chg="add mod">
            <ac:chgData name="Heer Angela" userId="b526809b-01bd-4f59-a7ae-c2d4f24e77e8" providerId="ADAL" clId="{7224D0A7-D15C-472A-98F9-40E9E88A08C4}" dt="2021-04-29T17:49:14.899" v="48" actId="1076"/>
            <ac:spMkLst>
              <pc:docMk/>
              <pc:sldMasterMk cId="1491699631" sldId="2147483703"/>
              <pc:sldLayoutMk cId="1016213841" sldId="2147483713"/>
              <ac:spMk id="14" creationId="{32A2CAB4-C16C-4BFA-B4B8-DBD1AA3EE393}"/>
            </ac:spMkLst>
          </pc:spChg>
        </pc:sldLayoutChg>
      </pc:sldMasterChg>
    </pc:docChg>
  </pc:docChgLst>
  <pc:docChgLst>
    <pc:chgData name="Heer Angela" userId="b526809b-01bd-4f59-a7ae-c2d4f24e77e8" providerId="ADAL" clId="{5724D503-7359-4EC2-B7AD-7314C63D49D4}"/>
    <pc:docChg chg="undo custSel modSld">
      <pc:chgData name="Heer Angela" userId="b526809b-01bd-4f59-a7ae-c2d4f24e77e8" providerId="ADAL" clId="{5724D503-7359-4EC2-B7AD-7314C63D49D4}" dt="2021-04-29T16:19:51.233" v="86" actId="27918"/>
      <pc:docMkLst>
        <pc:docMk/>
      </pc:docMkLst>
      <pc:sldChg chg="delSp modSp">
        <pc:chgData name="Heer Angela" userId="b526809b-01bd-4f59-a7ae-c2d4f24e77e8" providerId="ADAL" clId="{5724D503-7359-4EC2-B7AD-7314C63D49D4}" dt="2021-04-29T16:17:12.291" v="70" actId="1076"/>
        <pc:sldMkLst>
          <pc:docMk/>
          <pc:sldMk cId="4117850202" sldId="261"/>
        </pc:sldMkLst>
        <pc:spChg chg="mod">
          <ac:chgData name="Heer Angela" userId="b526809b-01bd-4f59-a7ae-c2d4f24e77e8" providerId="ADAL" clId="{5724D503-7359-4EC2-B7AD-7314C63D49D4}" dt="2021-04-29T16:17:12.291" v="70" actId="1076"/>
          <ac:spMkLst>
            <pc:docMk/>
            <pc:sldMk cId="4117850202" sldId="261"/>
            <ac:spMk id="6" creationId="{8AD35A5B-0B6A-A246-ABA5-040A07409B40}"/>
          </ac:spMkLst>
        </pc:spChg>
        <pc:spChg chg="mod">
          <ac:chgData name="Heer Angela" userId="b526809b-01bd-4f59-a7ae-c2d4f24e77e8" providerId="ADAL" clId="{5724D503-7359-4EC2-B7AD-7314C63D49D4}" dt="2021-04-29T16:17:12.291" v="70" actId="1076"/>
          <ac:spMkLst>
            <pc:docMk/>
            <pc:sldMk cId="4117850202" sldId="261"/>
            <ac:spMk id="7" creationId="{F5FE3DFE-911C-B445-BAF3-225BC1788E2B}"/>
          </ac:spMkLst>
        </pc:spChg>
        <pc:spChg chg="mod">
          <ac:chgData name="Heer Angela" userId="b526809b-01bd-4f59-a7ae-c2d4f24e77e8" providerId="ADAL" clId="{5724D503-7359-4EC2-B7AD-7314C63D49D4}" dt="2021-04-29T16:11:42.399" v="20" actId="1076"/>
          <ac:spMkLst>
            <pc:docMk/>
            <pc:sldMk cId="4117850202" sldId="261"/>
            <ac:spMk id="8" creationId="{75A4E57B-4E4F-6741-9B8D-7837661FC04F}"/>
          </ac:spMkLst>
        </pc:spChg>
        <pc:spChg chg="mod">
          <ac:chgData name="Heer Angela" userId="b526809b-01bd-4f59-a7ae-c2d4f24e77e8" providerId="ADAL" clId="{5724D503-7359-4EC2-B7AD-7314C63D49D4}" dt="2021-04-29T16:11:42.399" v="20" actId="1076"/>
          <ac:spMkLst>
            <pc:docMk/>
            <pc:sldMk cId="4117850202" sldId="261"/>
            <ac:spMk id="9" creationId="{9B5B4FC3-4CE9-384C-82FB-9681FCC795E3}"/>
          </ac:spMkLst>
        </pc:spChg>
        <pc:spChg chg="mod">
          <ac:chgData name="Heer Angela" userId="b526809b-01bd-4f59-a7ae-c2d4f24e77e8" providerId="ADAL" clId="{5724D503-7359-4EC2-B7AD-7314C63D49D4}" dt="2021-04-29T16:11:31.853" v="18" actId="1076"/>
          <ac:spMkLst>
            <pc:docMk/>
            <pc:sldMk cId="4117850202" sldId="261"/>
            <ac:spMk id="10" creationId="{0A050C49-76C0-AA41-98F4-582FD931B5E4}"/>
          </ac:spMkLst>
        </pc:spChg>
        <pc:spChg chg="mod">
          <ac:chgData name="Heer Angela" userId="b526809b-01bd-4f59-a7ae-c2d4f24e77e8" providerId="ADAL" clId="{5724D503-7359-4EC2-B7AD-7314C63D49D4}" dt="2021-04-29T16:11:31.853" v="18" actId="1076"/>
          <ac:spMkLst>
            <pc:docMk/>
            <pc:sldMk cId="4117850202" sldId="261"/>
            <ac:spMk id="11" creationId="{53CD2D14-615F-3A47-840F-D2778C262374}"/>
          </ac:spMkLst>
        </pc:spChg>
        <pc:spChg chg="mod">
          <ac:chgData name="Heer Angela" userId="b526809b-01bd-4f59-a7ae-c2d4f24e77e8" providerId="ADAL" clId="{5724D503-7359-4EC2-B7AD-7314C63D49D4}" dt="2021-04-29T16:11:36.495" v="19" actId="1076"/>
          <ac:spMkLst>
            <pc:docMk/>
            <pc:sldMk cId="4117850202" sldId="261"/>
            <ac:spMk id="12" creationId="{06C0A919-943B-8C41-96FE-E7878B824CD9}"/>
          </ac:spMkLst>
        </pc:spChg>
        <pc:spChg chg="mod">
          <ac:chgData name="Heer Angela" userId="b526809b-01bd-4f59-a7ae-c2d4f24e77e8" providerId="ADAL" clId="{5724D503-7359-4EC2-B7AD-7314C63D49D4}" dt="2021-04-29T16:11:36.495" v="19" actId="1076"/>
          <ac:spMkLst>
            <pc:docMk/>
            <pc:sldMk cId="4117850202" sldId="261"/>
            <ac:spMk id="13" creationId="{382ED8F6-1721-D14F-8EB7-D679F210FFA9}"/>
          </ac:spMkLst>
        </pc:spChg>
        <pc:spChg chg="mod">
          <ac:chgData name="Heer Angela" userId="b526809b-01bd-4f59-a7ae-c2d4f24e77e8" providerId="ADAL" clId="{5724D503-7359-4EC2-B7AD-7314C63D49D4}" dt="2021-04-29T16:11:26.713" v="17" actId="1076"/>
          <ac:spMkLst>
            <pc:docMk/>
            <pc:sldMk cId="4117850202" sldId="261"/>
            <ac:spMk id="14" creationId="{2D532BEE-C4E8-EE4F-92D3-5DE918F6AB95}"/>
          </ac:spMkLst>
        </pc:spChg>
        <pc:spChg chg="mod">
          <ac:chgData name="Heer Angela" userId="b526809b-01bd-4f59-a7ae-c2d4f24e77e8" providerId="ADAL" clId="{5724D503-7359-4EC2-B7AD-7314C63D49D4}" dt="2021-04-29T16:11:26.713" v="17" actId="1076"/>
          <ac:spMkLst>
            <pc:docMk/>
            <pc:sldMk cId="4117850202" sldId="261"/>
            <ac:spMk id="15" creationId="{658F3CE9-76DD-334C-A98D-6F45FB5D475E}"/>
          </ac:spMkLst>
        </pc:spChg>
        <pc:spChg chg="del">
          <ac:chgData name="Heer Angela" userId="b526809b-01bd-4f59-a7ae-c2d4f24e77e8" providerId="ADAL" clId="{5724D503-7359-4EC2-B7AD-7314C63D49D4}" dt="2021-04-29T16:10:48.985" v="11" actId="478"/>
          <ac:spMkLst>
            <pc:docMk/>
            <pc:sldMk cId="4117850202" sldId="261"/>
            <ac:spMk id="16" creationId="{CC8B40DB-6E35-A641-8988-31BD1533EB46}"/>
          </ac:spMkLst>
        </pc:spChg>
        <pc:spChg chg="del">
          <ac:chgData name="Heer Angela" userId="b526809b-01bd-4f59-a7ae-c2d4f24e77e8" providerId="ADAL" clId="{5724D503-7359-4EC2-B7AD-7314C63D49D4}" dt="2021-04-29T16:10:50.942" v="12" actId="478"/>
          <ac:spMkLst>
            <pc:docMk/>
            <pc:sldMk cId="4117850202" sldId="261"/>
            <ac:spMk id="17" creationId="{F9FF9A3E-C1A3-C040-89A5-2517B013E326}"/>
          </ac:spMkLst>
        </pc:spChg>
      </pc:sldChg>
      <pc:sldChg chg="addSp modSp">
        <pc:chgData name="Heer Angela" userId="b526809b-01bd-4f59-a7ae-c2d4f24e77e8" providerId="ADAL" clId="{5724D503-7359-4EC2-B7AD-7314C63D49D4}" dt="2021-04-29T16:15:37.153" v="62" actId="14100"/>
        <pc:sldMkLst>
          <pc:docMk/>
          <pc:sldMk cId="995644357" sldId="354"/>
        </pc:sldMkLst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2" creationId="{B5897815-5FA6-4EE0-A99C-68238DD2E0E3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27" creationId="{E7155604-498C-4D18-8408-FB6FCA461B45}"/>
          </ac:spMkLst>
        </pc:spChg>
        <pc:spChg chg="mod">
          <ac:chgData name="Heer Angela" userId="b526809b-01bd-4f59-a7ae-c2d4f24e77e8" providerId="ADAL" clId="{5724D503-7359-4EC2-B7AD-7314C63D49D4}" dt="2021-04-29T16:14:46.566" v="50" actId="1036"/>
          <ac:spMkLst>
            <pc:docMk/>
            <pc:sldMk cId="995644357" sldId="354"/>
            <ac:spMk id="39" creationId="{93FBBEF2-89ED-44EE-915D-74391540FF67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44" creationId="{87BDF2B7-09EB-4EAD-8950-22FB3216C992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46" creationId="{0D43F282-A7DF-42AF-BE2E-ED163BE63B36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47" creationId="{8FF5932E-7CC6-4563-9120-C8D139E0BA72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48" creationId="{B9459361-6EB9-41DF-B751-5BBDF4B92665}"/>
          </ac:spMkLst>
        </pc:spChg>
        <pc:spChg chg="mod">
          <ac:chgData name="Heer Angela" userId="b526809b-01bd-4f59-a7ae-c2d4f24e77e8" providerId="ADAL" clId="{5724D503-7359-4EC2-B7AD-7314C63D49D4}" dt="2021-04-29T16:14:59.395" v="54" actId="1035"/>
          <ac:spMkLst>
            <pc:docMk/>
            <pc:sldMk cId="995644357" sldId="354"/>
            <ac:spMk id="49" creationId="{225A33BD-60A6-47D2-B351-4FC75FC279CC}"/>
          </ac:spMkLst>
        </pc:spChg>
        <pc:spChg chg="add mod">
          <ac:chgData name="Heer Angela" userId="b526809b-01bd-4f59-a7ae-c2d4f24e77e8" providerId="ADAL" clId="{5724D503-7359-4EC2-B7AD-7314C63D49D4}" dt="2021-04-29T16:15:12.558" v="58" actId="1035"/>
          <ac:spMkLst>
            <pc:docMk/>
            <pc:sldMk cId="995644357" sldId="354"/>
            <ac:spMk id="50" creationId="{0ECBCBD4-91B7-4132-B0D3-315271C5190B}"/>
          </ac:spMkLst>
        </pc:spChg>
        <pc:spChg chg="add mod">
          <ac:chgData name="Heer Angela" userId="b526809b-01bd-4f59-a7ae-c2d4f24e77e8" providerId="ADAL" clId="{5724D503-7359-4EC2-B7AD-7314C63D49D4}" dt="2021-04-29T16:15:37.153" v="62" actId="14100"/>
          <ac:spMkLst>
            <pc:docMk/>
            <pc:sldMk cId="995644357" sldId="354"/>
            <ac:spMk id="51" creationId="{C11E4B53-8440-4ED0-9955-944B197D5462}"/>
          </ac:spMkLst>
        </pc:spChg>
        <pc:spChg chg="mod">
          <ac:chgData name="Heer Angela" userId="b526809b-01bd-4f59-a7ae-c2d4f24e77e8" providerId="ADAL" clId="{5724D503-7359-4EC2-B7AD-7314C63D49D4}" dt="2021-04-29T16:14:46.566" v="50" actId="1036"/>
          <ac:spMkLst>
            <pc:docMk/>
            <pc:sldMk cId="995644357" sldId="354"/>
            <ac:spMk id="58" creationId="{07903EDC-F574-486A-B668-B4DB5B0E075E}"/>
          </ac:spMkLst>
        </pc:spChg>
        <pc:spChg chg="mod">
          <ac:chgData name="Heer Angela" userId="b526809b-01bd-4f59-a7ae-c2d4f24e77e8" providerId="ADAL" clId="{5724D503-7359-4EC2-B7AD-7314C63D49D4}" dt="2021-04-29T16:14:46.566" v="50" actId="1036"/>
          <ac:spMkLst>
            <pc:docMk/>
            <pc:sldMk cId="995644357" sldId="354"/>
            <ac:spMk id="60" creationId="{000C3F70-EFE4-4096-82C7-FE1D9BC2EBFC}"/>
          </ac:spMkLst>
        </pc:spChg>
        <pc:spChg chg="mod">
          <ac:chgData name="Heer Angela" userId="b526809b-01bd-4f59-a7ae-c2d4f24e77e8" providerId="ADAL" clId="{5724D503-7359-4EC2-B7AD-7314C63D49D4}" dt="2021-04-29T16:14:46.566" v="50" actId="1036"/>
          <ac:spMkLst>
            <pc:docMk/>
            <pc:sldMk cId="995644357" sldId="354"/>
            <ac:spMk id="61" creationId="{BEAB4286-F358-4C06-B8DB-AFD379A2163A}"/>
          </ac:spMkLst>
        </pc:spChg>
        <pc:grpChg chg="mod">
          <ac:chgData name="Heer Angela" userId="b526809b-01bd-4f59-a7ae-c2d4f24e77e8" providerId="ADAL" clId="{5724D503-7359-4EC2-B7AD-7314C63D49D4}" dt="2021-04-29T16:15:06.200" v="57" actId="1036"/>
          <ac:grpSpMkLst>
            <pc:docMk/>
            <pc:sldMk cId="995644357" sldId="354"/>
            <ac:grpSpMk id="8" creationId="{C0ECCA42-82D6-4563-A27F-199965F066B0}"/>
          </ac:grpSpMkLst>
        </pc:grpChg>
        <pc:picChg chg="mod">
          <ac:chgData name="Heer Angela" userId="b526809b-01bd-4f59-a7ae-c2d4f24e77e8" providerId="ADAL" clId="{5724D503-7359-4EC2-B7AD-7314C63D49D4}" dt="2021-04-29T16:14:59.395" v="54" actId="1035"/>
          <ac:picMkLst>
            <pc:docMk/>
            <pc:sldMk cId="995644357" sldId="354"/>
            <ac:picMk id="4" creationId="{30A49665-0A83-4A1F-A5A4-2BC5BD7B0103}"/>
          </ac:picMkLst>
        </pc:picChg>
        <pc:picChg chg="add mod">
          <ac:chgData name="Heer Angela" userId="b526809b-01bd-4f59-a7ae-c2d4f24e77e8" providerId="ADAL" clId="{5724D503-7359-4EC2-B7AD-7314C63D49D4}" dt="2021-04-29T16:15:12.558" v="58" actId="1035"/>
          <ac:picMkLst>
            <pc:docMk/>
            <pc:sldMk cId="995644357" sldId="354"/>
            <ac:picMk id="13" creationId="{C53AF0B4-4A65-418B-8380-F39051400A98}"/>
          </ac:picMkLst>
        </pc:picChg>
        <pc:cxnChg chg="mod">
          <ac:chgData name="Heer Angela" userId="b526809b-01bd-4f59-a7ae-c2d4f24e77e8" providerId="ADAL" clId="{5724D503-7359-4EC2-B7AD-7314C63D49D4}" dt="2021-04-29T16:14:46.566" v="50" actId="1036"/>
          <ac:cxnSpMkLst>
            <pc:docMk/>
            <pc:sldMk cId="995644357" sldId="354"/>
            <ac:cxnSpMk id="62" creationId="{256569CA-B227-405E-950F-91391CEFA46B}"/>
          </ac:cxnSpMkLst>
        </pc:cxnChg>
        <pc:cxnChg chg="mod">
          <ac:chgData name="Heer Angela" userId="b526809b-01bd-4f59-a7ae-c2d4f24e77e8" providerId="ADAL" clId="{5724D503-7359-4EC2-B7AD-7314C63D49D4}" dt="2021-04-29T16:14:46.566" v="50" actId="1036"/>
          <ac:cxnSpMkLst>
            <pc:docMk/>
            <pc:sldMk cId="995644357" sldId="354"/>
            <ac:cxnSpMk id="89" creationId="{D32CEEFA-A1D3-45D5-BCFE-F787A03FD3F6}"/>
          </ac:cxnSpMkLst>
        </pc:cxnChg>
      </pc:sldChg>
      <pc:sldChg chg="modSp">
        <pc:chgData name="Heer Angela" userId="b526809b-01bd-4f59-a7ae-c2d4f24e77e8" providerId="ADAL" clId="{5724D503-7359-4EC2-B7AD-7314C63D49D4}" dt="2021-04-29T16:10:24.490" v="10" actId="208"/>
        <pc:sldMkLst>
          <pc:docMk/>
          <pc:sldMk cId="2805485195" sldId="1081"/>
        </pc:sldMkLst>
        <pc:spChg chg="mod">
          <ac:chgData name="Heer Angela" userId="b526809b-01bd-4f59-a7ae-c2d4f24e77e8" providerId="ADAL" clId="{5724D503-7359-4EC2-B7AD-7314C63D49D4}" dt="2021-04-29T16:09:32.169" v="3" actId="207"/>
          <ac:spMkLst>
            <pc:docMk/>
            <pc:sldMk cId="2805485195" sldId="1081"/>
            <ac:spMk id="4" creationId="{F9ECCB2E-E6D0-447A-A002-27C5A285D79C}"/>
          </ac:spMkLst>
        </pc:spChg>
        <pc:spChg chg="mod">
          <ac:chgData name="Heer Angela" userId="b526809b-01bd-4f59-a7ae-c2d4f24e77e8" providerId="ADAL" clId="{5724D503-7359-4EC2-B7AD-7314C63D49D4}" dt="2021-04-29T16:09:47.283" v="7" actId="207"/>
          <ac:spMkLst>
            <pc:docMk/>
            <pc:sldMk cId="2805485195" sldId="1081"/>
            <ac:spMk id="5" creationId="{6803C3C9-DA1F-46CA-BF25-4900AF8CFF41}"/>
          </ac:spMkLst>
        </pc:spChg>
        <pc:spChg chg="mod">
          <ac:chgData name="Heer Angela" userId="b526809b-01bd-4f59-a7ae-c2d4f24e77e8" providerId="ADAL" clId="{5724D503-7359-4EC2-B7AD-7314C63D49D4}" dt="2021-04-29T16:09:58.333" v="8" actId="208"/>
          <ac:spMkLst>
            <pc:docMk/>
            <pc:sldMk cId="2805485195" sldId="1081"/>
            <ac:spMk id="32" creationId="{ABCD3B4A-DA26-4E02-A202-E9DC6F3CF0E1}"/>
          </ac:spMkLst>
        </pc:spChg>
        <pc:spChg chg="mod">
          <ac:chgData name="Heer Angela" userId="b526809b-01bd-4f59-a7ae-c2d4f24e77e8" providerId="ADAL" clId="{5724D503-7359-4EC2-B7AD-7314C63D49D4}" dt="2021-04-29T16:10:24.490" v="10" actId="208"/>
          <ac:spMkLst>
            <pc:docMk/>
            <pc:sldMk cId="2805485195" sldId="1081"/>
            <ac:spMk id="38" creationId="{92953CA2-3BC1-465B-AE44-62673EB87689}"/>
          </ac:spMkLst>
        </pc:spChg>
        <pc:grpChg chg="mod">
          <ac:chgData name="Heer Angela" userId="b526809b-01bd-4f59-a7ae-c2d4f24e77e8" providerId="ADAL" clId="{5724D503-7359-4EC2-B7AD-7314C63D49D4}" dt="2021-04-29T16:09:21.013" v="1" actId="207"/>
          <ac:grpSpMkLst>
            <pc:docMk/>
            <pc:sldMk cId="2805485195" sldId="1081"/>
            <ac:grpSpMk id="34" creationId="{ABCC822E-62E3-4FA9-B98B-A5C875056F32}"/>
          </ac:grpSpMkLst>
        </pc:grpChg>
        <pc:grpChg chg="mod">
          <ac:chgData name="Heer Angela" userId="b526809b-01bd-4f59-a7ae-c2d4f24e77e8" providerId="ADAL" clId="{5724D503-7359-4EC2-B7AD-7314C63D49D4}" dt="2021-04-29T16:10:20.438" v="9" actId="207"/>
          <ac:grpSpMkLst>
            <pc:docMk/>
            <pc:sldMk cId="2805485195" sldId="1081"/>
            <ac:grpSpMk id="37" creationId="{EB6276C0-4741-4B52-832A-FEEC5FCF2DFC}"/>
          </ac:grpSpMkLst>
        </pc:grpChg>
        <pc:picChg chg="mod">
          <ac:chgData name="Heer Angela" userId="b526809b-01bd-4f59-a7ae-c2d4f24e77e8" providerId="ADAL" clId="{5724D503-7359-4EC2-B7AD-7314C63D49D4}" dt="2021-04-29T16:09:37.884" v="4" actId="207"/>
          <ac:picMkLst>
            <pc:docMk/>
            <pc:sldMk cId="2805485195" sldId="1081"/>
            <ac:picMk id="25" creationId="{B2C336D2-5F50-4921-8790-F358371AA0B7}"/>
          </ac:picMkLst>
        </pc:picChg>
      </pc:sldChg>
      <pc:sldChg chg="modSp">
        <pc:chgData name="Heer Angela" userId="b526809b-01bd-4f59-a7ae-c2d4f24e77e8" providerId="ADAL" clId="{5724D503-7359-4EC2-B7AD-7314C63D49D4}" dt="2021-04-29T16:17:35.438" v="72" actId="1035"/>
        <pc:sldMkLst>
          <pc:docMk/>
          <pc:sldMk cId="2164402951" sldId="3317"/>
        </pc:sldMkLst>
        <pc:spChg chg="mod">
          <ac:chgData name="Heer Angela" userId="b526809b-01bd-4f59-a7ae-c2d4f24e77e8" providerId="ADAL" clId="{5724D503-7359-4EC2-B7AD-7314C63D49D4}" dt="2021-04-29T16:17:35.438" v="72" actId="1035"/>
          <ac:spMkLst>
            <pc:docMk/>
            <pc:sldMk cId="2164402951" sldId="3317"/>
            <ac:spMk id="31" creationId="{204B5530-EE00-4D35-92C2-3380C1D4801A}"/>
          </ac:spMkLst>
        </pc:spChg>
        <pc:grpChg chg="mod">
          <ac:chgData name="Heer Angela" userId="b526809b-01bd-4f59-a7ae-c2d4f24e77e8" providerId="ADAL" clId="{5724D503-7359-4EC2-B7AD-7314C63D49D4}" dt="2021-04-29T16:17:35.438" v="72" actId="1035"/>
          <ac:grpSpMkLst>
            <pc:docMk/>
            <pc:sldMk cId="2164402951" sldId="3317"/>
            <ac:grpSpMk id="30" creationId="{46221FF0-7FC5-4BAB-876C-A7C8B313E024}"/>
          </ac:grpSpMkLst>
        </pc:grpChg>
      </pc:sldChg>
      <pc:sldChg chg="modSp mod">
        <pc:chgData name="Heer Angela" userId="b526809b-01bd-4f59-a7ae-c2d4f24e77e8" providerId="ADAL" clId="{5724D503-7359-4EC2-B7AD-7314C63D49D4}" dt="2021-04-29T16:19:02.006" v="79"/>
        <pc:sldMkLst>
          <pc:docMk/>
          <pc:sldMk cId="359569642" sldId="2146846999"/>
        </pc:sldMkLst>
        <pc:graphicFrameChg chg="mod">
          <ac:chgData name="Heer Angela" userId="b526809b-01bd-4f59-a7ae-c2d4f24e77e8" providerId="ADAL" clId="{5724D503-7359-4EC2-B7AD-7314C63D49D4}" dt="2021-04-29T16:19:02.006" v="79"/>
          <ac:graphicFrameMkLst>
            <pc:docMk/>
            <pc:sldMk cId="359569642" sldId="2146846999"/>
            <ac:graphicFrameMk id="33" creationId="{438784E3-483D-488E-873E-FB4067C7B682}"/>
          </ac:graphicFrameMkLst>
        </pc:graphicFrameChg>
      </pc:sldChg>
      <pc:sldChg chg="addSp delSp modSp">
        <pc:chgData name="Heer Angela" userId="b526809b-01bd-4f59-a7ae-c2d4f24e77e8" providerId="ADAL" clId="{5724D503-7359-4EC2-B7AD-7314C63D49D4}" dt="2021-04-29T16:16:47.982" v="69" actId="1076"/>
        <pc:sldMkLst>
          <pc:docMk/>
          <pc:sldMk cId="782103397" sldId="2146847040"/>
        </pc:sldMkLst>
        <pc:spChg chg="add del mod">
          <ac:chgData name="Heer Angela" userId="b526809b-01bd-4f59-a7ae-c2d4f24e77e8" providerId="ADAL" clId="{5724D503-7359-4EC2-B7AD-7314C63D49D4}" dt="2021-04-29T16:16:41.043" v="68" actId="207"/>
          <ac:spMkLst>
            <pc:docMk/>
            <pc:sldMk cId="782103397" sldId="2146847040"/>
            <ac:spMk id="8" creationId="{CB3CE3AC-DCE6-49AD-96F5-0FF42E22B5A3}"/>
          </ac:spMkLst>
        </pc:spChg>
        <pc:spChg chg="mod">
          <ac:chgData name="Heer Angela" userId="b526809b-01bd-4f59-a7ae-c2d4f24e77e8" providerId="ADAL" clId="{5724D503-7359-4EC2-B7AD-7314C63D49D4}" dt="2021-04-29T16:16:27.811" v="66" actId="207"/>
          <ac:spMkLst>
            <pc:docMk/>
            <pc:sldMk cId="782103397" sldId="2146847040"/>
            <ac:spMk id="10" creationId="{A066AFF0-5BD2-4E1C-A3BA-4F802B2148A4}"/>
          </ac:spMkLst>
        </pc:spChg>
        <pc:grpChg chg="mod">
          <ac:chgData name="Heer Angela" userId="b526809b-01bd-4f59-a7ae-c2d4f24e77e8" providerId="ADAL" clId="{5724D503-7359-4EC2-B7AD-7314C63D49D4}" dt="2021-04-29T16:16:47.982" v="69" actId="1076"/>
          <ac:grpSpMkLst>
            <pc:docMk/>
            <pc:sldMk cId="782103397" sldId="2146847040"/>
            <ac:grpSpMk id="6" creationId="{E8F712E2-09AD-49F1-B169-AA9A3D45C11C}"/>
          </ac:grpSpMkLst>
        </pc:grpChg>
      </pc:sldChg>
      <pc:sldChg chg="mod">
        <pc:chgData name="Heer Angela" userId="b526809b-01bd-4f59-a7ae-c2d4f24e77e8" providerId="ADAL" clId="{5724D503-7359-4EC2-B7AD-7314C63D49D4}" dt="2021-04-29T16:19:51.233" v="86" actId="27918"/>
        <pc:sldMkLst>
          <pc:docMk/>
          <pc:sldMk cId="1227209599" sldId="21468470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D417461-624B-4047-AB26-2C79AB202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2A375F-7715-40AB-AFF1-7A1F3B70F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C878D-B952-402C-BD9B-FCE9DF34D870}" type="datetimeFigureOut">
              <a:rPr lang="en-GB" smtClean="0"/>
              <a:pPr/>
              <a:t>07/11/2024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F1347E-DC59-410A-B46B-88794C0764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98BBC6-3710-4CC9-880A-5BCF7D707E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9992A-5DCD-46A8-BC34-15C056782E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C15EF14-AA06-4284-914A-BFBA934C6823}" type="datetimeFigureOut">
              <a:rPr lang="en-GB" smtClean="0"/>
              <a:pPr/>
              <a:t>07/11/2024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9ADEA5B-BC1D-490A-81BB-E99840082E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40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DEA5B-BC1D-490A-81BB-E99840082E3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- 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octor talking to a patient&#10;&#10;Description automatically generated">
            <a:extLst>
              <a:ext uri="{FF2B5EF4-FFF2-40B4-BE49-F238E27FC236}">
                <a16:creationId xmlns:a16="http://schemas.microsoft.com/office/drawing/2014/main" id="{F54B91E5-B8F3-A04D-A925-D06FFA341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7" t="139" r="15966" b="1424"/>
          <a:stretch/>
        </p:blipFill>
        <p:spPr>
          <a:xfrm>
            <a:off x="0" y="0"/>
            <a:ext cx="895122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19FABA-DD89-DC4B-95B6-AA10534D4733}"/>
              </a:ext>
            </a:extLst>
          </p:cNvPr>
          <p:cNvSpPr/>
          <p:nvPr userDrawn="1"/>
        </p:nvSpPr>
        <p:spPr>
          <a:xfrm>
            <a:off x="6096000" y="0"/>
            <a:ext cx="5393243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BE7B6-69ED-9444-B690-34406B064320}"/>
              </a:ext>
            </a:extLst>
          </p:cNvPr>
          <p:cNvSpPr/>
          <p:nvPr userDrawn="1"/>
        </p:nvSpPr>
        <p:spPr>
          <a:xfrm>
            <a:off x="5675086" y="5644"/>
            <a:ext cx="3823750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AA10013-293E-C443-BC31-856F67220C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354" y="2721600"/>
            <a:ext cx="4542964" cy="677108"/>
          </a:xfrm>
          <a:prstGeom prst="rect">
            <a:avLst/>
          </a:prstGeom>
        </p:spPr>
        <p:txBody>
          <a:bodyPr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4DB246-FE91-7145-B695-67665B7B18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7353" y="3694120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0134767-781A-1F46-A0F9-D3B03A5877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7353" y="4130827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ECB18-3E2D-9242-943A-6B7BB2B9465C}"/>
              </a:ext>
            </a:extLst>
          </p:cNvPr>
          <p:cNvSpPr/>
          <p:nvPr userDrawn="1"/>
        </p:nvSpPr>
        <p:spPr>
          <a:xfrm flipV="1">
            <a:off x="7227353" y="0"/>
            <a:ext cx="45684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CF17C-AF40-924C-89D5-7C5C39A63024}"/>
              </a:ext>
            </a:extLst>
          </p:cNvPr>
          <p:cNvSpPr/>
          <p:nvPr userDrawn="1"/>
        </p:nvSpPr>
        <p:spPr>
          <a:xfrm flipV="1">
            <a:off x="7227354" y="6757200"/>
            <a:ext cx="4568400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A2CD04-1898-B940-B1DD-AAB3AFCE5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6104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1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ody -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227D-0AD0-4B28-8DA4-B636AD38B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4929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Column slide – insert title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F85639-15DF-4E10-884A-E8D4BC013BA9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B2842D-F038-4DAE-B5E9-9205B9C27B21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0A549C-7719-4A92-ABB9-9C3758778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EBEE1AE-4966-48B6-A8AB-5B7A221A7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9169BF8-C882-4EF6-87D1-60D26C7EC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A5B1F24-8DB3-41FF-92BE-F74D0A96D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963FA92C-86B3-49F6-B464-B9EDF9D9A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8311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B6AC2521-B123-4C65-9FA6-8C9976C6E0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285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4" name="Diagrammplatzhalter 33">
            <a:extLst>
              <a:ext uri="{FF2B5EF4-FFF2-40B4-BE49-F238E27FC236}">
                <a16:creationId xmlns:a16="http://schemas.microsoft.com/office/drawing/2014/main" id="{FEBD089A-F781-4220-AF1A-2828E33E40E3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392399" y="1609725"/>
            <a:ext cx="4049291" cy="4402628"/>
          </a:xfr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96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lum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agrammplatzhalter 33">
            <a:extLst>
              <a:ext uri="{FF2B5EF4-FFF2-40B4-BE49-F238E27FC236}">
                <a16:creationId xmlns:a16="http://schemas.microsoft.com/office/drawing/2014/main" id="{FEBD089A-F781-4220-AF1A-2828E33E40E3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00714" y="1609725"/>
            <a:ext cx="7833597" cy="4402628"/>
          </a:xfr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C0227D-0AD0-4B28-8DA4-B636AD38B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4929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Column slide – insert title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F85639-15DF-4E10-884A-E8D4BC013BA9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B2842D-F038-4DAE-B5E9-9205B9C27B21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0A549C-7719-4A92-ABB9-9C3758778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EBEE1AE-4966-48B6-A8AB-5B7A221A7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9169BF8-C882-4EF6-87D1-60D26C7EC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8A5B1F24-8DB3-41FF-92BE-F74D0A96D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B6AC2521-B123-4C65-9FA6-8C9976C6E0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285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70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Body - Columns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227D-0AD0-4B28-8DA4-B636AD38B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4929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Text slide with pic – insert title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F85639-15DF-4E10-884A-E8D4BC013BA9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B2842D-F038-4DAE-B5E9-9205B9C27B21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D57DC87-5483-4C05-89DD-5477E82C1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715" y="1609725"/>
            <a:ext cx="4049291" cy="4402628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F79C613-84AD-4DE1-9DF9-0889324AD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29396C3-F60A-4986-B83B-6A633C1C4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4881BA7C-1A3D-4A39-8341-3D9F8BAB0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5D8DF398-4E73-4E4E-A002-E852FF10B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7423CB0C-E3B2-488B-8F74-F539E5B58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8311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FB8AB154-FAE9-4BC3-80D6-16FE2043AE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15285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1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Body - Columns with 4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227D-0AD0-4B28-8DA4-B636AD38B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6426" cy="492443"/>
          </a:xfrm>
        </p:spPr>
        <p:txBody>
          <a:bodyPr vert="horz" wrap="square">
            <a:spAutoFit/>
          </a:bodyPr>
          <a:lstStyle>
            <a:lvl1pPr rtl="0">
              <a:defRPr/>
            </a:lvl1pPr>
          </a:lstStyle>
          <a:p>
            <a:r>
              <a:rPr lang="en-GB" noProof="0" dirty="0"/>
              <a:t>Text slide with pic – insert title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F85639-15DF-4E10-884A-E8D4BC013BA9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B2842D-F038-4DAE-B5E9-9205B9C27B21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3FC80B8-1FFD-4F72-9C38-E771816A62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4128" y="1609725"/>
            <a:ext cx="1781175" cy="196644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BB547BD-D686-4F99-AC79-2BDA8374BFA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633948" y="1609725"/>
            <a:ext cx="1802980" cy="196644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816401B-3E31-44F2-B423-7741414D706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4128" y="4045907"/>
            <a:ext cx="1781175" cy="196644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3610F8A-7EDB-49F5-BB13-7F05B5798C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36836" y="4045907"/>
            <a:ext cx="1802980" cy="196644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FA6DB15-4987-4663-9432-402BFFB62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7FBDC074-ABA3-4D95-AC5E-9EBE6F0FD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3802299F-234C-49B2-8D32-8060B75A2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803D67C-F188-4E09-9BBE-932CD1C39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887B8355-3BA8-422C-BD8D-DA4559033D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311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1A81C5FA-4042-4256-89A3-7946E67348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5285" y="1609725"/>
            <a:ext cx="3276000" cy="4402628"/>
          </a:xfrm>
          <a:solidFill>
            <a:schemeClr val="bg1">
              <a:lumMod val="95000"/>
            </a:schemeClr>
          </a:solidFill>
        </p:spPr>
        <p:txBody>
          <a:bodyPr lIns="108000" tIns="46800" rIns="72000">
            <a:noAutofit/>
          </a:bodyPr>
          <a:lstStyle>
            <a:lvl1pPr rtl="0">
              <a:defRPr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407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Body - W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81D491-97A5-8240-9DA3-8309CF8996DA}"/>
              </a:ext>
            </a:extLst>
          </p:cNvPr>
          <p:cNvSpPr/>
          <p:nvPr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13B4FB6-0ECB-4B2F-87C1-5F60A95BCF70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10F43AC-7616-4520-B32B-F056F14C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Text slide – insert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F1C811-382F-4FCE-830E-86419E8308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2434" y="1609725"/>
            <a:ext cx="5582708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5BECADA1-59A2-4B02-92C6-6E4623F1E2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5163" y="1609725"/>
            <a:ext cx="5582708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A26C24-DDC5-4B6B-81E0-85C6119850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7942056B-21AD-4C11-B3A6-DE17B4E6AA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753CAFB1-4B02-4E32-8A93-2E24A472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D8B8B0D7-C346-4871-A161-F6040545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9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Body - Wide Columns with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81D491-97A5-8240-9DA3-8309CF8996DA}"/>
              </a:ext>
            </a:extLst>
          </p:cNvPr>
          <p:cNvSpPr/>
          <p:nvPr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13B4FB6-0ECB-4B2F-87C1-5F60A95BCF70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10F43AC-7616-4520-B32B-F056F14CE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Text slide with pic – insert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F1C811-382F-4FCE-830E-86419E8308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2434" y="1611195"/>
            <a:ext cx="5582708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5BECADA1-59A2-4B02-92C6-6E4623F1E2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5163" y="1611195"/>
            <a:ext cx="5582708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1937CE0-F7B1-439A-B3A4-C74470E7D6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24" y="3475049"/>
            <a:ext cx="5584617" cy="221838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2D58324-B4BD-4A67-9A29-5E2984C142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3254" y="3475049"/>
            <a:ext cx="5584617" cy="221838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F609932-FF3D-499F-9DEC-16B294194A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5B9FF0DE-A1F6-4295-A2CD-148580A37D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50140413-1EA3-4008-8BFF-92542AB09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2A57A24-4A81-494C-A558-C6FF3615C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78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Body - Text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744DA91-B15F-45B7-96D0-EBACD29218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9602" y="1609725"/>
            <a:ext cx="5246399" cy="4402628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ED791-F58C-1E41-9665-5885A9E9EC94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9DE509E-FFBD-421D-9649-799911AA3980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4E004F-7ED4-4898-87E7-FDC3BD439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4046400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Slide with image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E264891-CBBD-467E-BFB8-22D322078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400" y="1609725"/>
            <a:ext cx="5703600" cy="1815882"/>
          </a:xfrm>
        </p:spPr>
        <p:txBody>
          <a:bodyPr wrap="square"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7213CD-225A-4669-B0D3-6013FB5D4D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128" y="900000"/>
            <a:ext cx="4048271" cy="369332"/>
          </a:xfrm>
        </p:spPr>
        <p:txBody>
          <a:bodyPr vert="horz" wrap="square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CD87CB2-5EAE-417D-AE33-2B664CFEA4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8407CCB-A2F6-4138-9177-24BD92163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CEE0E416-B60F-43CF-B524-8D9CEAE9D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Body - Text with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6ED791-F58C-1E41-9665-5885A9E9EC94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9DE509E-FFBD-421D-9649-799911AA3980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4E004F-7ED4-4898-87E7-FDC3BD439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4046400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Slide with image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E264891-CBBD-467E-BFB8-22D322078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400" y="1612800"/>
            <a:ext cx="4049999" cy="1815882"/>
          </a:xfrm>
        </p:spPr>
        <p:txBody>
          <a:bodyPr wrap="square"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7213CD-225A-4669-B0D3-6013FB5D4D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4128" y="900000"/>
            <a:ext cx="4048271" cy="369332"/>
          </a:xfrm>
        </p:spPr>
        <p:txBody>
          <a:bodyPr vert="horz" wrap="square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CD87CB2-5EAE-417D-AE33-2B664CFEA4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8407CCB-A2F6-4138-9177-24BD92163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B0DF28D-6CEA-4EFE-813C-49CFFFC1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2A2CAB4-C16C-4BFA-B4B8-DBD1AA3EE3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53000" y="1612800"/>
            <a:ext cx="6844871" cy="4402628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01621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Body - text with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CD94D4C-B7D1-0746-9C4B-FA7ADD01A0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44008" y="3218400"/>
            <a:ext cx="6833986" cy="2628000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ED791-F58C-1E41-9665-5885A9E9EC94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9DE509E-FFBD-421D-9649-799911AA3980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4E004F-7ED4-4898-87E7-FDC3BD439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4046400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Slide with image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E264891-CBBD-467E-BFB8-22D322078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400" y="1612800"/>
            <a:ext cx="4046400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6E409BA-02F3-4631-8A09-5D42EC2969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944008" y="394557"/>
            <a:ext cx="6833986" cy="2628000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2CD360C-62EF-4CE5-833A-DEBD9732DE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4128" y="900000"/>
            <a:ext cx="4044672" cy="369332"/>
          </a:xfrm>
        </p:spPr>
        <p:txBody>
          <a:bodyPr vert="horz" wrap="square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0DFB1CA-6BEE-4849-8276-76B458FBB8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07511F8C-12F0-4C03-9F5B-FD22F2DB0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F978C44E-5B1A-4867-A1C1-E66D27C6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11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Body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6AF39-95EE-4D95-93FD-D27F2A15B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Empty slide - Insert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5308D-5D69-459D-A1F8-484635BD653C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2A31962-2C38-4C29-AB2B-DF44531F0DB6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4FE6C0-4B95-4812-A8B7-E736EB9BD2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2E11796F-F2C0-4735-9786-1DD5471B8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4C6BF634-7F75-4F46-AEA5-35205F53A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E3A6C81E-C0BB-4696-AD97-5D2146FF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8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le - Mom/Ba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B8447300-ADC7-C049-8398-BFDE13514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5" r="33624"/>
          <a:stretch/>
        </p:blipFill>
        <p:spPr>
          <a:xfrm>
            <a:off x="0" y="0"/>
            <a:ext cx="77977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19FABA-DD89-DC4B-95B6-AA10534D4733}"/>
              </a:ext>
            </a:extLst>
          </p:cNvPr>
          <p:cNvSpPr/>
          <p:nvPr userDrawn="1"/>
        </p:nvSpPr>
        <p:spPr>
          <a:xfrm>
            <a:off x="6096000" y="0"/>
            <a:ext cx="5393243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BE7B6-69ED-9444-B690-34406B064320}"/>
              </a:ext>
            </a:extLst>
          </p:cNvPr>
          <p:cNvSpPr/>
          <p:nvPr userDrawn="1"/>
        </p:nvSpPr>
        <p:spPr>
          <a:xfrm>
            <a:off x="5632217" y="0"/>
            <a:ext cx="2776338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EED5D-BC7C-054C-8332-F2CF7ACF7034}"/>
              </a:ext>
            </a:extLst>
          </p:cNvPr>
          <p:cNvSpPr/>
          <p:nvPr userDrawn="1"/>
        </p:nvSpPr>
        <p:spPr>
          <a:xfrm flipV="1">
            <a:off x="7227354" y="6757200"/>
            <a:ext cx="4568400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4D592D7-793F-4DD4-915F-4FE6099F7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354" y="2721600"/>
            <a:ext cx="4542964" cy="677108"/>
          </a:xfrm>
          <a:prstGeom prst="rect">
            <a:avLst/>
          </a:prstGeom>
        </p:spPr>
        <p:txBody>
          <a:bodyPr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B5FDF0F-0D27-41AD-AB83-0E42DCE719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7353" y="3694120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817EABE-507C-40EA-A1B1-4FFFEE5A1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7353" y="4130827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4304F3-C3ED-C346-827E-E04DCBC33511}"/>
              </a:ext>
            </a:extLst>
          </p:cNvPr>
          <p:cNvSpPr/>
          <p:nvPr userDrawn="1"/>
        </p:nvSpPr>
        <p:spPr>
          <a:xfrm flipV="1">
            <a:off x="7227353" y="0"/>
            <a:ext cx="45684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600CF-803F-4442-8D35-3D5DBBAD6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6104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2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Divider slide for Mom/Baby 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7889D0-5314-AA4D-B92B-CECC07978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"/>
          <a:stretch/>
        </p:blipFill>
        <p:spPr>
          <a:xfrm>
            <a:off x="-2" y="-4827"/>
            <a:ext cx="7752189" cy="6862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B1D79F-EC39-F54C-906B-2F0611C18C34}"/>
              </a:ext>
            </a:extLst>
          </p:cNvPr>
          <p:cNvSpPr/>
          <p:nvPr userDrawn="1"/>
        </p:nvSpPr>
        <p:spPr>
          <a:xfrm>
            <a:off x="8376355" y="6761372"/>
            <a:ext cx="3815644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6B3AF4-8571-3049-8F59-9163DD264C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355" y="1614312"/>
            <a:ext cx="3421516" cy="1477328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indent="0" algn="l" rtl="0">
              <a:buNone/>
              <a:defRPr sz="3200" b="1" spc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Divider slide for Mom &amp; Baby audience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B1F41-CE56-8C42-AD5D-AC048DAEE5B6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94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Divider slide for HCP 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6537DDB9-28EB-A040-9C27-E8E535DBF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1" r="38225" b="14869"/>
          <a:stretch/>
        </p:blipFill>
        <p:spPr>
          <a:xfrm>
            <a:off x="-2" y="0"/>
            <a:ext cx="7752189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6B3AF4-8571-3049-8F59-9163DD264C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355" y="1614311"/>
            <a:ext cx="3421516" cy="984885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indent="0" algn="l" rtl="0">
              <a:buNone/>
              <a:defRPr sz="3200" b="1" spc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Divider slide for HCP audience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4951C-963C-5346-9CFC-06D6F1C41173}"/>
              </a:ext>
            </a:extLst>
          </p:cNvPr>
          <p:cNvSpPr/>
          <p:nvPr userDrawn="1"/>
        </p:nvSpPr>
        <p:spPr>
          <a:xfrm>
            <a:off x="8376355" y="6761372"/>
            <a:ext cx="3815644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01792-AE5B-B14C-964C-D28A6371F334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105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 Divider slide for Toddler 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bed, person, laying&#10;&#10;Description automatically generated">
            <a:extLst>
              <a:ext uri="{FF2B5EF4-FFF2-40B4-BE49-F238E27FC236}">
                <a16:creationId xmlns:a16="http://schemas.microsoft.com/office/drawing/2014/main" id="{1FCDABAD-5CC1-0649-9A50-9632D7F1F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81" y="0"/>
            <a:ext cx="7760367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6B3AF4-8571-3049-8F59-9163DD264C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355" y="1614311"/>
            <a:ext cx="3421516" cy="984885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indent="0" algn="l" rtl="0">
              <a:buNone/>
              <a:defRPr sz="3200" b="1" spc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Divider slide for toddler audience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60D3D-2127-4F40-A0F1-3DAC92A3B1AF}"/>
              </a:ext>
            </a:extLst>
          </p:cNvPr>
          <p:cNvSpPr/>
          <p:nvPr userDrawn="1"/>
        </p:nvSpPr>
        <p:spPr>
          <a:xfrm>
            <a:off x="8376355" y="6761372"/>
            <a:ext cx="3815644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6F755-7A48-BE46-B4DD-0A5A55D4714B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2107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 Divider slide for CUSTOM audi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F36E275-E2BE-7147-B420-A5AF77C5CC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181" y="100800"/>
            <a:ext cx="7760366" cy="6757200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6B3AF4-8571-3049-8F59-9163DD264C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355" y="1614311"/>
            <a:ext cx="3421516" cy="1477328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indent="0" algn="l" rtl="0">
              <a:buNone/>
              <a:defRPr sz="3200" b="1" spc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Divider slide for CUSTOM audience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D7FD5-E04E-2E48-BAE4-68F3C5AA41A6}"/>
              </a:ext>
            </a:extLst>
          </p:cNvPr>
          <p:cNvSpPr/>
          <p:nvPr userDrawn="1"/>
        </p:nvSpPr>
        <p:spPr>
          <a:xfrm>
            <a:off x="8376355" y="6761372"/>
            <a:ext cx="3815644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F1BC9-E2A9-0441-AE73-A50E1EC374F3}"/>
              </a:ext>
            </a:extLst>
          </p:cNvPr>
          <p:cNvSpPr/>
          <p:nvPr userDrawn="1"/>
        </p:nvSpPr>
        <p:spPr>
          <a:xfrm>
            <a:off x="-1" y="0"/>
            <a:ext cx="11797872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6092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D3C3CF-3B3D-E549-BD91-366A91CF642C}"/>
              </a:ext>
            </a:extLst>
          </p:cNvPr>
          <p:cNvSpPr/>
          <p:nvPr userDrawn="1"/>
        </p:nvSpPr>
        <p:spPr>
          <a:xfrm>
            <a:off x="2676526" y="6757416"/>
            <a:ext cx="9513659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7F829B9-1648-4D17-B5A2-F10EB4E91D4E}"/>
              </a:ext>
            </a:extLst>
          </p:cNvPr>
          <p:cNvSpPr/>
          <p:nvPr userDrawn="1"/>
        </p:nvSpPr>
        <p:spPr>
          <a:xfrm>
            <a:off x="0" y="0"/>
            <a:ext cx="9496426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ADA976-C357-E846-B261-C46ECA7ED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6526" y="2587614"/>
            <a:ext cx="6819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05EC2F-3FA0-EC47-862D-4B342BE8AF1C}"/>
              </a:ext>
            </a:extLst>
          </p:cNvPr>
          <p:cNvSpPr/>
          <p:nvPr/>
        </p:nvSpPr>
        <p:spPr>
          <a:xfrm flipV="1">
            <a:off x="1552177" y="6757200"/>
            <a:ext cx="10639824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0A2C608-E175-E745-B878-96C8B18ABA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2173" y="2831305"/>
            <a:ext cx="9086329" cy="369332"/>
          </a:xfrm>
          <a:prstGeom prst="rect">
            <a:avLst/>
          </a:prstGeom>
        </p:spPr>
        <p:txBody>
          <a:bodyPr lIns="0" tIns="0">
            <a:spAutoFit/>
          </a:bodyPr>
          <a:lstStyle>
            <a:lvl1pPr marL="0" indent="0" rtl="0">
              <a:buNone/>
              <a:defRPr sz="240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Insert additional message here if needed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552211-3DE5-405F-A69C-DF275FE29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2173" y="1351666"/>
            <a:ext cx="9086328" cy="1231106"/>
          </a:xfrm>
        </p:spPr>
        <p:txBody>
          <a:bodyPr wrap="square">
            <a:spAutoFit/>
          </a:bodyPr>
          <a:lstStyle>
            <a:lvl1pPr rtl="0">
              <a:defRPr sz="8000"/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en-GB" noProof="0" dirty="0"/>
              <a:t>Thank You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66A8A67-7ADB-4CF1-B689-6085632A1FC5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32FB2-CCC5-C146-968E-628BF8B60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677" y="5748333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6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itle - NIC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and, baby&#10;&#10;Description automatically generated">
            <a:extLst>
              <a:ext uri="{FF2B5EF4-FFF2-40B4-BE49-F238E27FC236}">
                <a16:creationId xmlns:a16="http://schemas.microsoft.com/office/drawing/2014/main" id="{33CB7160-FF00-CE4C-A436-488D489C6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4" t="1760" r="33679" b="3642"/>
          <a:stretch/>
        </p:blipFill>
        <p:spPr>
          <a:xfrm>
            <a:off x="0" y="0"/>
            <a:ext cx="816724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19FABA-DD89-DC4B-95B6-AA10534D4733}"/>
              </a:ext>
            </a:extLst>
          </p:cNvPr>
          <p:cNvSpPr/>
          <p:nvPr userDrawn="1"/>
        </p:nvSpPr>
        <p:spPr>
          <a:xfrm>
            <a:off x="6096000" y="0"/>
            <a:ext cx="5393243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BE7B6-69ED-9444-B690-34406B064320}"/>
              </a:ext>
            </a:extLst>
          </p:cNvPr>
          <p:cNvSpPr/>
          <p:nvPr userDrawn="1"/>
        </p:nvSpPr>
        <p:spPr>
          <a:xfrm>
            <a:off x="5658592" y="0"/>
            <a:ext cx="2508654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B41060-4AC4-7F49-846F-97E7901ABC23}"/>
              </a:ext>
            </a:extLst>
          </p:cNvPr>
          <p:cNvSpPr/>
          <p:nvPr userDrawn="1"/>
        </p:nvSpPr>
        <p:spPr>
          <a:xfrm flipV="1">
            <a:off x="7227353" y="0"/>
            <a:ext cx="45684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33D62F-15A5-BA46-BD10-B7BDECA769A9}"/>
              </a:ext>
            </a:extLst>
          </p:cNvPr>
          <p:cNvSpPr/>
          <p:nvPr userDrawn="1"/>
        </p:nvSpPr>
        <p:spPr>
          <a:xfrm flipV="1">
            <a:off x="7227354" y="6757200"/>
            <a:ext cx="4568400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5AEAB92-07D0-451F-B236-7E1D7F3B2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354" y="2721600"/>
            <a:ext cx="4542964" cy="677108"/>
          </a:xfrm>
          <a:prstGeom prst="rect">
            <a:avLst/>
          </a:prstGeom>
        </p:spPr>
        <p:txBody>
          <a:bodyPr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75C99A8-E3BB-41DB-AFD4-CCDAF28F92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7353" y="3694120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3DF781E-A3D8-4114-A000-3DC82BD2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7353" y="4130827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9B721-BD6C-8E43-B351-F143D0DCB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6104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itle - Todd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ed, person, laying&#10;&#10;Description automatically generated">
            <a:extLst>
              <a:ext uri="{FF2B5EF4-FFF2-40B4-BE49-F238E27FC236}">
                <a16:creationId xmlns:a16="http://schemas.microsoft.com/office/drawing/2014/main" id="{AF538364-66DF-014D-A78B-4CF82704B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861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19FABA-DD89-DC4B-95B6-AA10534D4733}"/>
              </a:ext>
            </a:extLst>
          </p:cNvPr>
          <p:cNvSpPr/>
          <p:nvPr userDrawn="1"/>
        </p:nvSpPr>
        <p:spPr>
          <a:xfrm>
            <a:off x="6096000" y="0"/>
            <a:ext cx="5393243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BE7B6-69ED-9444-B690-34406B064320}"/>
              </a:ext>
            </a:extLst>
          </p:cNvPr>
          <p:cNvSpPr/>
          <p:nvPr userDrawn="1"/>
        </p:nvSpPr>
        <p:spPr>
          <a:xfrm>
            <a:off x="5658592" y="0"/>
            <a:ext cx="2508654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69B4F-5ACA-4B4E-A7B2-AB71C515606C}"/>
              </a:ext>
            </a:extLst>
          </p:cNvPr>
          <p:cNvSpPr/>
          <p:nvPr userDrawn="1"/>
        </p:nvSpPr>
        <p:spPr>
          <a:xfrm flipV="1">
            <a:off x="7227353" y="0"/>
            <a:ext cx="45684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671847-2CFE-DF41-9BD9-33DCE45C5767}"/>
              </a:ext>
            </a:extLst>
          </p:cNvPr>
          <p:cNvSpPr/>
          <p:nvPr userDrawn="1"/>
        </p:nvSpPr>
        <p:spPr>
          <a:xfrm flipV="1">
            <a:off x="7227354" y="6757200"/>
            <a:ext cx="4568400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360A505-92EE-4E85-A3AF-875F345FD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7354" y="2721600"/>
            <a:ext cx="4542964" cy="677108"/>
          </a:xfrm>
          <a:prstGeom prst="rect">
            <a:avLst/>
          </a:prstGeom>
        </p:spPr>
        <p:txBody>
          <a:bodyPr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974BBF4-766F-4F5B-9AE1-9086186665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7353" y="3694120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FEFCDAC-BE92-461E-B27C-F3D7A1BC1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7353" y="4130827"/>
            <a:ext cx="4568323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34EE50-0BDE-8246-B6A8-4F97CBDE5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6104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Title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8B22ECA-C0E9-AB4D-A465-7663CF78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26" r="48663" b="5500"/>
          <a:stretch/>
        </p:blipFill>
        <p:spPr>
          <a:xfrm>
            <a:off x="7913016" y="0"/>
            <a:ext cx="427898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6410DF-C38A-D045-95CD-1437FACB00A2}"/>
              </a:ext>
            </a:extLst>
          </p:cNvPr>
          <p:cNvSpPr/>
          <p:nvPr userDrawn="1"/>
        </p:nvSpPr>
        <p:spPr>
          <a:xfrm rot="10800000">
            <a:off x="7913015" y="0"/>
            <a:ext cx="2086382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pic>
        <p:nvPicPr>
          <p:cNvPr id="24" name="Picture 2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750A5C49-DD26-574F-ABAB-F26EE924B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28" r="50000"/>
          <a:stretch/>
        </p:blipFill>
        <p:spPr>
          <a:xfrm>
            <a:off x="1" y="0"/>
            <a:ext cx="4568324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F88C032-EEDB-204D-BD54-7E7E99118684}"/>
              </a:ext>
            </a:extLst>
          </p:cNvPr>
          <p:cNvSpPr/>
          <p:nvPr userDrawn="1"/>
        </p:nvSpPr>
        <p:spPr>
          <a:xfrm>
            <a:off x="2481944" y="0"/>
            <a:ext cx="2086382" cy="6858000"/>
          </a:xfrm>
          <a:prstGeom prst="rect">
            <a:avLst/>
          </a:prstGeom>
          <a:gradFill>
            <a:gsLst>
              <a:gs pos="80000">
                <a:schemeClr val="bg1"/>
              </a:gs>
              <a:gs pos="1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640C9-CD78-AE46-804D-CF7572E8086A}"/>
              </a:ext>
            </a:extLst>
          </p:cNvPr>
          <p:cNvSpPr/>
          <p:nvPr userDrawn="1"/>
        </p:nvSpPr>
        <p:spPr>
          <a:xfrm flipV="1">
            <a:off x="3824518" y="0"/>
            <a:ext cx="4568323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719022-BB63-5D43-80DE-32C76C55D992}"/>
              </a:ext>
            </a:extLst>
          </p:cNvPr>
          <p:cNvSpPr/>
          <p:nvPr userDrawn="1"/>
        </p:nvSpPr>
        <p:spPr>
          <a:xfrm flipV="1">
            <a:off x="3824518" y="6757200"/>
            <a:ext cx="4568323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A89EAD1-305B-4119-957C-8CB93536BC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4518" y="2721600"/>
            <a:ext cx="4542964" cy="677108"/>
          </a:xfrm>
          <a:prstGeom prst="rect">
            <a:avLst/>
          </a:prstGeom>
        </p:spPr>
        <p:txBody>
          <a:bodyPr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96FBCC1-3568-4A7E-A9AA-56BD9271A2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519" y="3694120"/>
            <a:ext cx="454296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8D62DBFD-56A9-438D-B252-119FC74F8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4519" y="4130827"/>
            <a:ext cx="454296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72DBC1-A2FC-4B46-870B-B460B2A26F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16115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itle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E6CDEED-7BEB-4D49-A455-645F848F54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1509" y="0"/>
            <a:ext cx="7248862" cy="6858000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DB514F-32F3-DB47-855A-060242719413}"/>
              </a:ext>
            </a:extLst>
          </p:cNvPr>
          <p:cNvSpPr/>
          <p:nvPr userDrawn="1"/>
        </p:nvSpPr>
        <p:spPr>
          <a:xfrm flipV="1">
            <a:off x="7623600" y="6757200"/>
            <a:ext cx="4568400" cy="10080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BE3F480F-C8D2-4BC5-9890-9915F71D3E1F}"/>
              </a:ext>
            </a:extLst>
          </p:cNvPr>
          <p:cNvSpPr/>
          <p:nvPr userDrawn="1"/>
        </p:nvSpPr>
        <p:spPr>
          <a:xfrm flipV="1">
            <a:off x="7229475" y="0"/>
            <a:ext cx="4566202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77F49B5-E3A8-48A5-B9B3-7DEB46E31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3600" y="2721600"/>
            <a:ext cx="4146718" cy="677108"/>
          </a:xfrm>
          <a:prstGeom prst="rect">
            <a:avLst/>
          </a:prstGeom>
        </p:spPr>
        <p:txBody>
          <a:bodyPr wrap="square" lIns="0" tIns="0" anchor="b">
            <a:spAutoFit/>
          </a:bodyPr>
          <a:lstStyle>
            <a:lvl1pPr marL="0" indent="0" algn="ctr" rtl="0">
              <a:buNone/>
              <a:defRPr sz="4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5A8C98-B045-4142-98C3-37D060984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5811" y="3694120"/>
            <a:ext cx="4169865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BDCD3D5-7A19-457A-BC4B-EA4181358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5811" y="4130827"/>
            <a:ext cx="4169865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rtl="0"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XX Month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823661-C1A0-F84B-B9D1-39A5E6A5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0552" y="5526652"/>
            <a:ext cx="2649108" cy="6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ody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81D491-97A5-8240-9DA3-8309CF8996DA}"/>
              </a:ext>
            </a:extLst>
          </p:cNvPr>
          <p:cNvSpPr/>
          <p:nvPr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7799FBE-B7BB-4F0D-ACFC-EECDAE109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62147-F455-498F-99F6-DEFD07BB3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6425" cy="492443"/>
          </a:xfrm>
        </p:spPr>
        <p:txBody>
          <a:bodyPr vert="horz"/>
          <a:lstStyle>
            <a:lvl1pPr rtl="0">
              <a:defRPr sz="3200" b="1"/>
            </a:lvl1pPr>
          </a:lstStyle>
          <a:p>
            <a:r>
              <a:rPr lang="en-GB" noProof="0" dirty="0"/>
              <a:t>Text slide – Insert title here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084CA3-9A4F-4BBF-9AD1-C7D0E670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400" y="1612800"/>
            <a:ext cx="11386800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48FA70-D8C7-4894-8E2F-AEDB0DAD0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26DD866-D9B9-4C29-A9B6-51921C06CF36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1D99374C-7B35-4119-BC6B-F80D917B6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47ED5B83-EFFE-49E2-B612-517C52F8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0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ody - Paragraph with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81D491-97A5-8240-9DA3-8309CF8996DA}"/>
              </a:ext>
            </a:extLst>
          </p:cNvPr>
          <p:cNvSpPr/>
          <p:nvPr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62147-F455-498F-99F6-DEFD07BB3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6425" cy="492443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 noProof="0" dirty="0"/>
              <a:t>Text slide with pic – Insert title here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084CA3-9A4F-4BBF-9AD1-C7D0E670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400" y="1612800"/>
            <a:ext cx="11386800" cy="1815882"/>
          </a:xfrm>
        </p:spPr>
        <p:txBody>
          <a:bodyPr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26DD866-D9B9-4C29-A9B6-51921C06CF36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C830311-F605-4C78-B611-CAD5400CB0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52885" y="3657600"/>
            <a:ext cx="3328044" cy="213207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49F7822-4A4D-44F4-9466-9304B5A3F8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21778" y="3663579"/>
            <a:ext cx="3328044" cy="213207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C0C379-67EA-48AB-9EF4-442F598B49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1072" y="3663579"/>
            <a:ext cx="3328044" cy="213207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44906A-1133-460D-B982-A065AD122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BEAC6A25-67B6-401F-B113-FEE33FA62D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13812FD1-6D69-4478-8C55-BE2808DAE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2654096C-BE44-4569-BC5A-F78626C6E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43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ody - Paragraph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227D-0AD0-4B28-8DA4-B636AD38B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388801"/>
            <a:ext cx="11384928" cy="49244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Text slide with pic – insert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E47F3F0-F357-4A82-A451-D525E151BD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8310" y="1609725"/>
            <a:ext cx="6822617" cy="1815882"/>
          </a:xfrm>
        </p:spPr>
        <p:txBody>
          <a:bodyPr wrap="square">
            <a:sp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/>
              <a:t>Insert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0F85639-15DF-4E10-884A-E8D4BC013BA9}"/>
              </a:ext>
            </a:extLst>
          </p:cNvPr>
          <p:cNvSpPr/>
          <p:nvPr userDrawn="1"/>
        </p:nvSpPr>
        <p:spPr>
          <a:xfrm>
            <a:off x="394129" y="6757416"/>
            <a:ext cx="11797872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B2842D-F038-4DAE-B5E9-9205B9C27B21}"/>
              </a:ext>
            </a:extLst>
          </p:cNvPr>
          <p:cNvSpPr/>
          <p:nvPr userDrawn="1"/>
        </p:nvSpPr>
        <p:spPr>
          <a:xfrm>
            <a:off x="-1" y="0"/>
            <a:ext cx="11780929" cy="100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C9C9160-E82E-4E27-8E05-9228547B76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715" y="1609725"/>
            <a:ext cx="4049291" cy="4568616"/>
          </a:xfrm>
          <a:prstGeom prst="rect">
            <a:avLst/>
          </a:prstGeom>
          <a:pattFill prst="ltDnDiag">
            <a:fgClr>
              <a:srgbClr val="F58220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7C8D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 image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A42FE0-13D8-4EAC-9FD9-0E26BDE68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128" y="900000"/>
            <a:ext cx="11386800" cy="369332"/>
          </a:xfrm>
        </p:spPr>
        <p:txBody>
          <a:bodyPr vert="horz" lIns="0" tIns="0" rIns="0" bIns="0" rtlCol="0">
            <a:spAutoFit/>
          </a:bodyPr>
          <a:lstStyle>
            <a:lvl1pPr rtl="0">
              <a:defRPr lang="en-US" sz="2400" b="1" spc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FAAB72F-759D-4E33-A744-8747D7B289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399" y="6315635"/>
            <a:ext cx="9720000" cy="138499"/>
          </a:xfrm>
        </p:spPr>
        <p:txBody>
          <a:bodyPr anchor="b" anchorCtr="0"/>
          <a:lstStyle>
            <a:lvl1pPr rtl="0">
              <a:tabLst>
                <a:tab pos="446088" algn="l"/>
              </a:tabLs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Source:	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5575885F-AB79-42EA-A6E6-9F960CD63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rtl="0">
              <a:defRPr lang="en-GB" sz="9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6917834-F4EE-4C10-AEAB-6E102FD29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47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4EB437A0-BE6C-4647-8225-91038A7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4E9E22-867D-41EB-BEBA-837E52DA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399" y="1612800"/>
            <a:ext cx="11390025" cy="18158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27B234-1653-4CDA-9DC6-9E0626DB8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624" y="6566400"/>
            <a:ext cx="275075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ctr" rtl="0">
              <a:defRPr lang="en-GB" sz="900" cap="all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6BA16-8A46-4B3E-AD34-282664DE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6" y="6566400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900">
                <a:solidFill>
                  <a:schemeClr val="accent1"/>
                </a:solidFill>
              </a:defRPr>
            </a:lvl1pPr>
          </a:lstStyle>
          <a:p>
            <a:fld id="{0A54D1A7-EFA4-4D94-A24E-EB718BEF0A6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B1E4D-A091-9843-BB36-2CD4F96DB00C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394551" y="6259132"/>
            <a:ext cx="1402044" cy="3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88" r:id="rId4"/>
    <p:sldLayoutId id="2147483667" r:id="rId5"/>
    <p:sldLayoutId id="2147483652" r:id="rId6"/>
    <p:sldLayoutId id="2147483653" r:id="rId7"/>
    <p:sldLayoutId id="2147483709" r:id="rId8"/>
    <p:sldLayoutId id="2147483656" r:id="rId9"/>
    <p:sldLayoutId id="2147483710" r:id="rId10"/>
    <p:sldLayoutId id="2147483715" r:id="rId11"/>
    <p:sldLayoutId id="2147483708" r:id="rId12"/>
    <p:sldLayoutId id="2147483712" r:id="rId13"/>
    <p:sldLayoutId id="2147483666" r:id="rId14"/>
    <p:sldLayoutId id="2147483707" r:id="rId15"/>
    <p:sldLayoutId id="2147483657" r:id="rId16"/>
    <p:sldLayoutId id="2147483713" r:id="rId17"/>
    <p:sldLayoutId id="2147483705" r:id="rId18"/>
    <p:sldLayoutId id="2147483689" r:id="rId19"/>
    <p:sldLayoutId id="2147483660" r:id="rId20"/>
    <p:sldLayoutId id="2147483661" r:id="rId21"/>
    <p:sldLayoutId id="2147483662" r:id="rId22"/>
    <p:sldLayoutId id="2147483663" r:id="rId23"/>
    <p:sldLayoutId id="2147483706" r:id="rId24"/>
    <p:sldLayoutId id="2147483664" r:id="rId25"/>
    <p:sldLayoutId id="2147483714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lang="de-CH" sz="3200" b="1" kern="1200" spc="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2400" kern="120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lang="de-DE" sz="2000" kern="120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81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lang="de-DE" sz="1800" i="0" kern="120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75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lang="de-DE" sz="1800" kern="1200" spc="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ymbol" panose="05050102010706020507" pitchFamily="18" charset="2"/>
        <a:buChar char="-"/>
        <a:defRPr lang="de-CH" sz="1800" kern="1200" smtClean="0">
          <a:solidFill>
            <a:schemeClr val="accent3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6" userDrawn="1">
          <p15:clr>
            <a:srgbClr val="F26B43"/>
          </p15:clr>
        </p15:guide>
        <p15:guide id="2" pos="1686">
          <p15:clr>
            <a:srgbClr val="F26B43"/>
          </p15:clr>
        </p15:guide>
        <p15:guide id="3" pos="3120">
          <p15:clr>
            <a:srgbClr val="F26B43"/>
          </p15:clr>
        </p15:guide>
        <p15:guide id="4" pos="4554">
          <p15:clr>
            <a:srgbClr val="F26B43"/>
          </p15:clr>
        </p15:guide>
        <p15:guide id="5" pos="5982">
          <p15:clr>
            <a:srgbClr val="F26B43"/>
          </p15:clr>
        </p15:guide>
        <p15:guide id="6" pos="7422">
          <p15:clr>
            <a:srgbClr val="F26B43"/>
          </p15:clr>
        </p15:guide>
        <p15:guide id="7" orient="horz" pos="1014">
          <p15:clr>
            <a:srgbClr val="F26B43"/>
          </p15:clr>
        </p15:guide>
        <p15:guide id="8" orient="horz" pos="1776">
          <p15:clr>
            <a:srgbClr val="F26B43"/>
          </p15:clr>
        </p15:guide>
        <p15:guide id="9" orient="horz" pos="2538">
          <p15:clr>
            <a:srgbClr val="F26B43"/>
          </p15:clr>
        </p15:guide>
        <p15:guide id="10" orient="horz" pos="3300">
          <p15:clr>
            <a:srgbClr val="F26B43"/>
          </p15:clr>
        </p15:guide>
        <p15:guide id="11" orient="horz" pos="4065" userDrawn="1">
          <p15:clr>
            <a:srgbClr val="F26B43"/>
          </p15:clr>
        </p15:guide>
        <p15:guide id="12" orient="horz" pos="243" userDrawn="1">
          <p15:clr>
            <a:srgbClr val="F26B43"/>
          </p15:clr>
        </p15:guide>
        <p15:guide id="13" orient="horz" pos="4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6509BF-1D20-47B5-9216-8C30A18E8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7354" y="921107"/>
            <a:ext cx="4542964" cy="2477601"/>
          </a:xfrm>
        </p:spPr>
        <p:txBody>
          <a:bodyPr/>
          <a:lstStyle/>
          <a:p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„Proč mi to nikdo neřekl?“</a:t>
            </a:r>
          </a:p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Aneb jak těžké je připravit (se) na „to“, co bude po „tom“.</a:t>
            </a:r>
            <a:endParaRPr lang="de-CH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FF044-3BCE-43B7-8CF8-9261D3DF2C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Mgr. Jana Křemenová</a:t>
            </a:r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445CD-1558-4AF9-9402-D03C49A0D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7353" y="4130827"/>
            <a:ext cx="4568323" cy="246221"/>
          </a:xfrm>
        </p:spPr>
        <p:txBody>
          <a:bodyPr/>
          <a:lstStyle/>
          <a:p>
            <a:r>
              <a:rPr lang="cs-CZ" sz="1600" dirty="0"/>
              <a:t>Listopad 2024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67680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indoor, bed, person, laying&#10;&#10;Description automatically generated">
            <a:extLst>
              <a:ext uri="{FF2B5EF4-FFF2-40B4-BE49-F238E27FC236}">
                <a16:creationId xmlns:a16="http://schemas.microsoft.com/office/drawing/2014/main" id="{AF538364-66DF-014D-A78B-4CF82704B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886171" cy="6858000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8229600" y="1219200"/>
            <a:ext cx="3620029" cy="3154710"/>
          </a:xfrm>
        </p:spPr>
        <p:txBody>
          <a:bodyPr/>
          <a:lstStyle/>
          <a:p>
            <a:endParaRPr lang="cs-CZ" sz="3200" b="1" dirty="0">
              <a:solidFill>
                <a:schemeClr val="tx2"/>
              </a:solidFill>
            </a:endParaRPr>
          </a:p>
          <a:p>
            <a:r>
              <a:rPr lang="cs-CZ" sz="3200" b="1" dirty="0">
                <a:solidFill>
                  <a:schemeClr val="tx2"/>
                </a:solidFill>
              </a:rPr>
              <a:t>Děkuji </a:t>
            </a:r>
          </a:p>
          <a:p>
            <a:r>
              <a:rPr lang="cs-CZ" sz="3200" b="1" dirty="0">
                <a:solidFill>
                  <a:schemeClr val="tx2"/>
                </a:solidFill>
              </a:rPr>
              <a:t>za pozornost!</a:t>
            </a:r>
          </a:p>
          <a:p>
            <a:endParaRPr lang="cs-CZ" sz="3200" b="1" dirty="0">
              <a:solidFill>
                <a:schemeClr val="tx2"/>
              </a:solidFill>
            </a:endParaRPr>
          </a:p>
          <a:p>
            <a:endParaRPr lang="cs-CZ" sz="32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chemeClr val="tx2"/>
                </a:solidFill>
              </a:rPr>
              <a:t>Jana Křemenová</a:t>
            </a:r>
            <a:endParaRPr lang="cs-CZ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799D8-3ED3-4572-9F28-ECDC0648F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128" y="900000"/>
            <a:ext cx="11386800" cy="126188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Ženy jsou k informacím o kojení nejvnímavější </a:t>
            </a:r>
          </a:p>
          <a:p>
            <a:r>
              <a:rPr lang="cs-CZ" dirty="0"/>
              <a:t>v období těhotenství.</a:t>
            </a:r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80881-AE11-4B91-80A2-C4C9BF00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dirty="0"/>
              <a:t>Kojení - Přirozenost, odbornost, komunita, společnost</a:t>
            </a:r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F21D2-E3D3-46CD-99EE-F88621528B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999" y="2438400"/>
            <a:ext cx="11386800" cy="5647700"/>
          </a:xfrm>
        </p:spPr>
        <p:txBody>
          <a:bodyPr/>
          <a:lstStyle/>
          <a:p>
            <a:r>
              <a:rPr lang="cs-CZ" dirty="0"/>
              <a:t>Dost času si „ věci“ promyslet.</a:t>
            </a:r>
          </a:p>
          <a:p>
            <a:r>
              <a:rPr lang="cs-CZ" dirty="0"/>
              <a:t>Nestačí nadšení pro kojení.</a:t>
            </a:r>
          </a:p>
          <a:p>
            <a:r>
              <a:rPr lang="cs-CZ" dirty="0"/>
              <a:t>Je třeba hlubšího přesvědčení o důležitosti kojení.</a:t>
            </a:r>
          </a:p>
          <a:p>
            <a:endParaRPr lang="cs-CZ" dirty="0"/>
          </a:p>
          <a:p>
            <a:r>
              <a:rPr lang="cs-CZ" dirty="0"/>
              <a:t>Ideály o mateřství … se rozplývají …</a:t>
            </a:r>
          </a:p>
          <a:p>
            <a:endParaRPr lang="cs-CZ" dirty="0"/>
          </a:p>
          <a:p>
            <a:r>
              <a:rPr lang="cs-CZ" dirty="0"/>
              <a:t>Jestliže má žena pozitivní </a:t>
            </a:r>
            <a:r>
              <a:rPr lang="cs-CZ" dirty="0" err="1"/>
              <a:t>info</a:t>
            </a:r>
            <a:r>
              <a:rPr lang="cs-CZ" dirty="0"/>
              <a:t> o kojení a její okolí kojení schvaluje, nejspíše bude úspěšně kojit!</a:t>
            </a:r>
          </a:p>
          <a:p>
            <a:r>
              <a:rPr lang="cs-CZ" dirty="0">
                <a:solidFill>
                  <a:srgbClr val="00B050"/>
                </a:solidFill>
              </a:rPr>
              <a:t>I otcové chtějí být informováni!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de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24565-5713-4B41-9021-687EF9F723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8DABF-13FC-4095-B8A9-32A554950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EAEDA-0299-474C-BA1B-44C76652A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AE0D8AA-9926-4ADA-B1D7-6A7C5FDBD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46" y="1447800"/>
            <a:ext cx="4736054" cy="26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4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394128" y="1373686"/>
            <a:ext cx="11386800" cy="126188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Dejme informace o náročnosti kojení!!! </a:t>
            </a:r>
          </a:p>
          <a:p>
            <a:r>
              <a:rPr lang="cs-CZ" dirty="0"/>
              <a:t>Žena bude hledat cesty, jak obtíže zvládnout!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984885"/>
          </a:xfrm>
        </p:spPr>
        <p:txBody>
          <a:bodyPr/>
          <a:lstStyle/>
          <a:p>
            <a:r>
              <a:rPr lang="cs-CZ" dirty="0"/>
              <a:t>Informace, romantizace a idealizace</a:t>
            </a:r>
            <a:br>
              <a:rPr lang="cs-CZ" dirty="0"/>
            </a:br>
            <a:r>
              <a:rPr lang="cs-CZ" dirty="0"/>
              <a:t>Propagace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395998" y="2895600"/>
            <a:ext cx="11383201" cy="4385816"/>
          </a:xfrm>
        </p:spPr>
        <p:txBody>
          <a:bodyPr/>
          <a:lstStyle/>
          <a:p>
            <a:r>
              <a:rPr lang="cs-CZ" dirty="0"/>
              <a:t>Přílišná romantizace mateřství a kojení </a:t>
            </a:r>
          </a:p>
          <a:p>
            <a:r>
              <a:rPr lang="cs-CZ" dirty="0"/>
              <a:t>paradoxně nevede k podpoře. </a:t>
            </a:r>
          </a:p>
          <a:p>
            <a:r>
              <a:rPr lang="cs-CZ" dirty="0"/>
              <a:t>Náročné situace, se kterými žena nepočítala!</a:t>
            </a:r>
          </a:p>
          <a:p>
            <a:endParaRPr lang="cs-CZ" dirty="0"/>
          </a:p>
          <a:p>
            <a:r>
              <a:rPr lang="cs-CZ" dirty="0"/>
              <a:t>Přílišná propagace vytváří tlak.</a:t>
            </a:r>
          </a:p>
          <a:p>
            <a:r>
              <a:rPr lang="cs-CZ" dirty="0"/>
              <a:t>Pod tlakem si žena na sebe klade až nesplnitelné požadavky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Zajímavé je, kdy vůbec poprvé dostaneme informaci o kojení a péči o dítě.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00DD485D-D905-4F1F-BA71-FB3B390B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77" y="2084940"/>
            <a:ext cx="4716463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>
          <a:xfrm>
            <a:off x="394128" y="900000"/>
            <a:ext cx="11386800" cy="81560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Specifické období v životě ženy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dirty="0"/>
              <a:t>Mateřství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392400" y="1981200"/>
            <a:ext cx="11386800" cy="3939540"/>
          </a:xfrm>
        </p:spPr>
        <p:txBody>
          <a:bodyPr/>
          <a:lstStyle/>
          <a:p>
            <a:r>
              <a:rPr lang="cs-CZ" b="1" dirty="0"/>
              <a:t>Změna o 180 stupňů.</a:t>
            </a:r>
          </a:p>
          <a:p>
            <a:r>
              <a:rPr lang="cs-CZ" b="1" dirty="0"/>
              <a:t>Denní režim.</a:t>
            </a:r>
          </a:p>
          <a:p>
            <a:r>
              <a:rPr lang="cs-CZ" b="1" dirty="0"/>
              <a:t>Priority.</a:t>
            </a:r>
          </a:p>
          <a:p>
            <a:r>
              <a:rPr lang="cs-CZ" b="1" dirty="0"/>
              <a:t>Plánování.</a:t>
            </a:r>
          </a:p>
          <a:p>
            <a:r>
              <a:rPr lang="cs-CZ" b="1" dirty="0"/>
              <a:t>Sociální kontext.</a:t>
            </a:r>
          </a:p>
          <a:p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Postoj ženy k mateřství. Kdo je dobrá matka?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Je vztah matky a dítěte závislý na kojení?</a:t>
            </a:r>
          </a:p>
          <a:p>
            <a:r>
              <a:rPr lang="cs-CZ" b="1" dirty="0">
                <a:solidFill>
                  <a:srgbClr val="00B050"/>
                </a:solidFill>
              </a:rPr>
              <a:t>Postoj muže k otcovství a jeho angažovanost při kojení a péči o dítě.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0E54EF06-01C4-4B8A-BDEF-70BBB1C8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0000"/>
            <a:ext cx="3358165" cy="336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799D8-3ED3-4572-9F28-ECDC0648F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128" y="900000"/>
            <a:ext cx="11386800" cy="81560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Mateřské mléko je produkt. </a:t>
            </a:r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80881-AE11-4B91-80A2-C4C9BF00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sz="2400" dirty="0"/>
              <a:t>Mateřské mléko, prsa, výživa, erotika, symbol krásy </a:t>
            </a:r>
            <a:r>
              <a:rPr lang="cs-CZ" dirty="0"/>
              <a:t>…</a:t>
            </a:r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F21D2-E3D3-46CD-99EE-F88621528B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400" y="1715608"/>
            <a:ext cx="11386800" cy="4385816"/>
          </a:xfrm>
        </p:spPr>
        <p:txBody>
          <a:bodyPr/>
          <a:lstStyle/>
          <a:p>
            <a:r>
              <a:rPr lang="cs-CZ" b="1" dirty="0"/>
              <a:t>Nutriční hodnota. Měřitelná veličina.</a:t>
            </a:r>
          </a:p>
          <a:p>
            <a:r>
              <a:rPr lang="cs-CZ" b="1" dirty="0"/>
              <a:t>Prospěch pro dítě.</a:t>
            </a:r>
          </a:p>
          <a:p>
            <a:endParaRPr lang="cs-CZ" dirty="0"/>
          </a:p>
          <a:p>
            <a:r>
              <a:rPr lang="cs-CZ" dirty="0"/>
              <a:t>Množství mléka, složení jídelníčku matky, stres …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Muži podporující.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Muži, co se v přítomnosti kojící ženy necítí dobře.</a:t>
            </a:r>
          </a:p>
          <a:p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Kojení na veřejnosti. Dobrá matka je cudná!</a:t>
            </a:r>
            <a:endParaRPr lang="cs-CZ" b="1" dirty="0"/>
          </a:p>
          <a:p>
            <a:endParaRPr lang="de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24565-5713-4B41-9021-687EF9F723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8DABF-13FC-4095-B8A9-32A554950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EAEDA-0299-474C-BA1B-44C76652A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EC36721-01FD-4410-8EAC-30EB742DA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77" y="1143000"/>
            <a:ext cx="41560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4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dirty="0"/>
              <a:t>Edukační materiály píší, že kojení nebolí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392434" y="1981199"/>
            <a:ext cx="5582708" cy="4154984"/>
          </a:xfrm>
        </p:spPr>
        <p:txBody>
          <a:bodyPr/>
          <a:lstStyle/>
          <a:p>
            <a:r>
              <a:rPr lang="cs-CZ" dirty="0"/>
              <a:t>Všichni radili a všichni to věděli líp!</a:t>
            </a:r>
          </a:p>
          <a:p>
            <a:r>
              <a:rPr lang="cs-CZ" dirty="0"/>
              <a:t>Slibovali, jak to bude krásné!</a:t>
            </a:r>
          </a:p>
          <a:p>
            <a:r>
              <a:rPr lang="cs-CZ" b="1" dirty="0">
                <a:solidFill>
                  <a:srgbClr val="FF0000"/>
                </a:solidFill>
              </a:rPr>
              <a:t>Dostala jsem dost informací, ale nedokázala jsem si je reálně představit!</a:t>
            </a:r>
          </a:p>
          <a:p>
            <a:r>
              <a:rPr lang="cs-CZ" dirty="0"/>
              <a:t>Zesměšňovali mě!</a:t>
            </a:r>
          </a:p>
          <a:p>
            <a:r>
              <a:rPr lang="cs-CZ" dirty="0"/>
              <a:t>Cizí lidé mi bez varování sahali na prsa.</a:t>
            </a:r>
          </a:p>
          <a:p>
            <a:r>
              <a:rPr lang="cs-CZ" dirty="0">
                <a:solidFill>
                  <a:srgbClr val="FF0000"/>
                </a:solidFill>
              </a:rPr>
              <a:t>Sestry věděly o kojení dost, ale neměly na MĚ čas!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>
          <a:xfrm>
            <a:off x="6215163" y="1609725"/>
            <a:ext cx="5582708" cy="1107996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PA a DS se dohadovaly, kdo se stará o prsa, kdo o dítě, kdo o mléko, kdo o  matku 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394128" y="899999"/>
            <a:ext cx="11386800" cy="81560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Strach a úzkost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Obrázek 2">
            <a:extLst>
              <a:ext uri="{FF2B5EF4-FFF2-40B4-BE49-F238E27FC236}">
                <a16:creationId xmlns:a16="http://schemas.microsoft.com/office/drawing/2014/main" id="{44E34DF3-C0EC-4B4C-B453-518C4A84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63" y="3033622"/>
            <a:ext cx="4648200" cy="31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dirty="0"/>
              <a:t>Co mi nikdo neřekl? Že začátky jsou spojeny s problémy!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392434" y="1609725"/>
            <a:ext cx="5582708" cy="81560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Prvorodičky</a:t>
            </a:r>
            <a:r>
              <a:rPr lang="cs-CZ" dirty="0"/>
              <a:t> – jakékoliv!!!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>
          <a:xfrm>
            <a:off x="6215163" y="1609725"/>
            <a:ext cx="5582708" cy="4770537"/>
          </a:xfrm>
        </p:spPr>
        <p:txBody>
          <a:bodyPr/>
          <a:lstStyle/>
          <a:p>
            <a:r>
              <a:rPr lang="cs-CZ" sz="2000" dirty="0"/>
              <a:t>Že budu tak unavená a nevyspalá</a:t>
            </a:r>
          </a:p>
          <a:p>
            <a:r>
              <a:rPr lang="cs-CZ" sz="2000" dirty="0"/>
              <a:t>Že budu mít pořád hlad</a:t>
            </a:r>
          </a:p>
          <a:p>
            <a:r>
              <a:rPr lang="cs-CZ" sz="2000" dirty="0"/>
              <a:t>Že budu úplně grogy a mimo</a:t>
            </a:r>
          </a:p>
          <a:p>
            <a:r>
              <a:rPr lang="cs-CZ" sz="2000" dirty="0"/>
              <a:t>Že mě bude bolet úplně vše</a:t>
            </a:r>
          </a:p>
          <a:p>
            <a:r>
              <a:rPr lang="cs-CZ" sz="2000" dirty="0"/>
              <a:t>Že nebudu rozumět svým prsům</a:t>
            </a:r>
          </a:p>
          <a:p>
            <a:r>
              <a:rPr lang="cs-CZ" sz="2000" dirty="0"/>
              <a:t>Že nebudu mít čas pro sebe</a:t>
            </a:r>
          </a:p>
          <a:p>
            <a:r>
              <a:rPr lang="cs-CZ" sz="2000" dirty="0"/>
              <a:t>Že on line svět bude plný „moudrých rad“ o tom, jak každá matka může kojit</a:t>
            </a:r>
          </a:p>
          <a:p>
            <a:r>
              <a:rPr lang="cs-CZ" sz="2000" dirty="0"/>
              <a:t>Že když dítě spí není to vždy dobře</a:t>
            </a:r>
          </a:p>
          <a:p>
            <a:r>
              <a:rPr lang="cs-CZ" sz="2000" dirty="0"/>
              <a:t>Že budu kojit tak často</a:t>
            </a:r>
          </a:p>
          <a:p>
            <a:r>
              <a:rPr lang="cs-CZ" sz="2000" dirty="0"/>
              <a:t>Že dítě u prsu není v klidu, ale kroutí se</a:t>
            </a:r>
          </a:p>
          <a:p>
            <a:r>
              <a:rPr lang="cs-CZ" sz="2000" dirty="0"/>
              <a:t>Že mi i ženy, které samy nekojily, budou tvrdit, že já musím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281742" y="1084666"/>
            <a:ext cx="11386800" cy="369332"/>
          </a:xfrm>
        </p:spPr>
        <p:txBody>
          <a:bodyPr/>
          <a:lstStyle/>
          <a:p>
            <a:r>
              <a:rPr lang="cs-CZ" dirty="0"/>
              <a:t>Všechny matky je mohou mít !!!</a:t>
            </a:r>
            <a:endParaRPr lang="de-CH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D95AF542-ABA6-428F-B338-1CE35F836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" y="2971800"/>
            <a:ext cx="4324969" cy="28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99" y="388801"/>
            <a:ext cx="11386425" cy="492443"/>
          </a:xfrm>
        </p:spPr>
        <p:txBody>
          <a:bodyPr/>
          <a:lstStyle/>
          <a:p>
            <a:r>
              <a:rPr lang="cs-CZ" dirty="0"/>
              <a:t>Co mi nikdo neřekl? Že začátky jsou spojeny s problémy!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21"/>
          </p:nvPr>
        </p:nvSpPr>
        <p:spPr>
          <a:xfrm>
            <a:off x="392434" y="1609725"/>
            <a:ext cx="5582708" cy="1831271"/>
          </a:xfrm>
        </p:spPr>
        <p:txBody>
          <a:bodyPr/>
          <a:lstStyle/>
          <a:p>
            <a:r>
              <a:rPr lang="cs-CZ" sz="2000" dirty="0"/>
              <a:t>Že i když budu dělat všechno, co umím, dítě bude plakat</a:t>
            </a:r>
          </a:p>
          <a:p>
            <a:r>
              <a:rPr lang="cs-CZ" sz="2000" dirty="0"/>
              <a:t>Že co dítě vypije, třeba vyblinká</a:t>
            </a:r>
          </a:p>
          <a:p>
            <a:r>
              <a:rPr lang="cs-CZ" sz="2000" dirty="0"/>
              <a:t>Že vzbudit spáče není jen tak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2"/>
          </p:nvPr>
        </p:nvSpPr>
        <p:spPr>
          <a:xfrm>
            <a:off x="6400800" y="1609725"/>
            <a:ext cx="5582708" cy="4693593"/>
          </a:xfrm>
        </p:spPr>
        <p:txBody>
          <a:bodyPr/>
          <a:lstStyle/>
          <a:p>
            <a:r>
              <a:rPr lang="cs-CZ" sz="2000" dirty="0"/>
              <a:t>Že na IG dostanu sprchu, když se zmíním, o tom, co moje dítě u kojení dělá</a:t>
            </a:r>
          </a:p>
          <a:p>
            <a:r>
              <a:rPr lang="cs-CZ" sz="2000" dirty="0"/>
              <a:t>Že se budu o svoje dítě tolik bát</a:t>
            </a:r>
          </a:p>
          <a:p>
            <a:r>
              <a:rPr lang="cs-CZ" sz="2000" dirty="0"/>
              <a:t>Že se o svoje dítě nebudu schopna starat</a:t>
            </a:r>
          </a:p>
          <a:p>
            <a:r>
              <a:rPr lang="cs-CZ" sz="2000" dirty="0"/>
              <a:t>Že o sobě budu tolik pochybovat</a:t>
            </a:r>
          </a:p>
          <a:p>
            <a:r>
              <a:rPr lang="cs-CZ" sz="2000" dirty="0"/>
              <a:t>Že kojení je několik hodin </a:t>
            </a:r>
            <a:r>
              <a:rPr lang="cs-CZ" sz="2000" dirty="0" err="1"/>
              <a:t>diskomfortu</a:t>
            </a:r>
            <a:r>
              <a:rPr lang="cs-CZ" sz="2000" dirty="0"/>
              <a:t>, bolesti, paniky denně</a:t>
            </a:r>
          </a:p>
          <a:p>
            <a:r>
              <a:rPr lang="cs-CZ" sz="2000" dirty="0">
                <a:solidFill>
                  <a:srgbClr val="FF0000"/>
                </a:solidFill>
              </a:rPr>
              <a:t>Že kojení je vlastně </a:t>
            </a:r>
            <a:r>
              <a:rPr lang="cs-CZ" sz="2000" dirty="0" err="1">
                <a:solidFill>
                  <a:srgbClr val="FF0000"/>
                </a:solidFill>
              </a:rPr>
              <a:t>full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time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job</a:t>
            </a:r>
            <a:r>
              <a:rPr lang="cs-CZ" sz="2000" dirty="0">
                <a:solidFill>
                  <a:srgbClr val="FF0000"/>
                </a:solidFill>
              </a:rPr>
              <a:t> !!!</a:t>
            </a:r>
          </a:p>
          <a:p>
            <a:r>
              <a:rPr lang="cs-CZ" sz="2000" dirty="0"/>
              <a:t>Že u málokoho najdu pochopení</a:t>
            </a:r>
          </a:p>
          <a:p>
            <a:r>
              <a:rPr lang="cs-CZ" sz="2000" dirty="0">
                <a:solidFill>
                  <a:srgbClr val="FF0000"/>
                </a:solidFill>
              </a:rPr>
              <a:t>Že se mi moje prsa nebudou líbit a že na krajky mohu zapomenout</a:t>
            </a:r>
          </a:p>
          <a:p>
            <a:r>
              <a:rPr lang="cs-CZ" sz="2000" dirty="0">
                <a:solidFill>
                  <a:srgbClr val="FF0000"/>
                </a:solidFill>
              </a:rPr>
              <a:t>Že nebudu mít čas pro sebe ani pro partnera</a:t>
            </a:r>
          </a:p>
          <a:p>
            <a:r>
              <a:rPr lang="cs-CZ" sz="2000" dirty="0">
                <a:solidFill>
                  <a:srgbClr val="FF0000"/>
                </a:solidFill>
              </a:rPr>
              <a:t>…………..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281742" y="1084666"/>
            <a:ext cx="11386800" cy="369332"/>
          </a:xfrm>
        </p:spPr>
        <p:txBody>
          <a:bodyPr/>
          <a:lstStyle/>
          <a:p>
            <a:r>
              <a:rPr lang="cs-CZ" dirty="0"/>
              <a:t>Všechny matky je mohou mít !!!</a:t>
            </a:r>
            <a:endParaRPr lang="de-CH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CH"/>
              <a:t>Optional Information (confidential, date)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54D1A7-EFA4-4D94-A24E-EB718BEF0A6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D95AF542-ABA6-428F-B338-1CE35F836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9" y="3437320"/>
            <a:ext cx="4324969" cy="287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A24F9-CE06-4EA4-8081-2DA3F3D88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6355" y="838200"/>
            <a:ext cx="3421516" cy="5740033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Co dělat v péči o kojící matku a její dítě jinak?</a:t>
            </a:r>
          </a:p>
          <a:p>
            <a:r>
              <a:rPr lang="cs-CZ" sz="1800" dirty="0"/>
              <a:t>Pracovat týmově s respektem  jedna ke druhé a k matce zároveň.</a:t>
            </a:r>
          </a:p>
          <a:p>
            <a:r>
              <a:rPr lang="cs-CZ" sz="1800" dirty="0"/>
              <a:t>Nezapomínat na to, že i my jsme byly prvorodičkami.</a:t>
            </a:r>
          </a:p>
          <a:p>
            <a:r>
              <a:rPr lang="cs-CZ" sz="1800" dirty="0"/>
              <a:t>Mít dost času pro matku!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00B050"/>
                </a:solidFill>
              </a:rPr>
              <a:t>Co na to management ?</a:t>
            </a:r>
          </a:p>
          <a:p>
            <a:r>
              <a:rPr lang="cs-CZ" sz="2000" dirty="0"/>
              <a:t>Jak lépe organizovat péči o šestinedělku? Jak zařídit následnou péči?</a:t>
            </a:r>
          </a:p>
          <a:p>
            <a:endParaRPr lang="cs-CZ" sz="2400" dirty="0"/>
          </a:p>
          <a:p>
            <a:endParaRPr lang="cs-CZ" sz="2400" dirty="0"/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504868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Medela-Template-2021">
  <a:themeElements>
    <a:clrScheme name="Custom 4">
      <a:dk1>
        <a:srgbClr val="79807F"/>
      </a:dk1>
      <a:lt1>
        <a:srgbClr val="FFFFFF"/>
      </a:lt1>
      <a:dk2>
        <a:srgbClr val="F58220"/>
      </a:dk2>
      <a:lt2>
        <a:srgbClr val="FFD300"/>
      </a:lt2>
      <a:accent1>
        <a:srgbClr val="F58220"/>
      </a:accent1>
      <a:accent2>
        <a:srgbClr val="FFD300"/>
      </a:accent2>
      <a:accent3>
        <a:srgbClr val="79807F"/>
      </a:accent3>
      <a:accent4>
        <a:srgbClr val="0094AA"/>
      </a:accent4>
      <a:accent5>
        <a:srgbClr val="CB2686"/>
      </a:accent5>
      <a:accent6>
        <a:srgbClr val="0092D4"/>
      </a:accent6>
      <a:hlink>
        <a:srgbClr val="CB2686"/>
      </a:hlink>
      <a:folHlink>
        <a:srgbClr val="0092D4"/>
      </a:folHlink>
    </a:clrScheme>
    <a:fontScheme name="Med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elaColorTheme" id="{3C58004E-CDD9-EE4F-915C-6C506958D780}" vid="{77CD9593-BB7F-1145-93A2-4EE0C93B9C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CFA8AF99CE64CA76544B658D88716" ma:contentTypeVersion="7" ma:contentTypeDescription="Create a new document." ma:contentTypeScope="" ma:versionID="1b608feabc8f60ede39e86e919b2eb98">
  <xsd:schema xmlns:xsd="http://www.w3.org/2001/XMLSchema" xmlns:xs="http://www.w3.org/2001/XMLSchema" xmlns:p="http://schemas.microsoft.com/office/2006/metadata/properties" xmlns:ns2="2f76091d-8c0b-462a-9de1-3952c08dda47" targetNamespace="http://schemas.microsoft.com/office/2006/metadata/properties" ma:root="true" ma:fieldsID="3e62f26c067a47c981c31b4a5a639cb0" ns2:_="">
    <xsd:import namespace="2f76091d-8c0b-462a-9de1-3952c08dd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091d-8c0b-462a-9de1-3952c08dd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89A8F6-98D5-4124-902E-84C5ED913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6091d-8c0b-462a-9de1-3952c08dda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0DB923-E049-475B-9437-5A03CF4CE972}">
  <ds:schemaRefs>
    <ds:schemaRef ds:uri="2f76091d-8c0b-462a-9de1-3952c08dda47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5C64DF-771B-4423-8251-F4F78BEFD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738</Words>
  <Application>Microsoft Office PowerPoint</Application>
  <PresentationFormat>Širokoúhlá obrazovka</PresentationFormat>
  <Paragraphs>122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Medela-Template-2021</vt:lpstr>
      <vt:lpstr>Prezentace aplikace PowerPoint</vt:lpstr>
      <vt:lpstr>Kojení - Přirozenost, odbornost, komunita, společnost</vt:lpstr>
      <vt:lpstr>Informace, romantizace a idealizace Propagace </vt:lpstr>
      <vt:lpstr>Mateřství</vt:lpstr>
      <vt:lpstr>Mateřské mléko, prsa, výživa, erotika, symbol krásy …</vt:lpstr>
      <vt:lpstr>Edukační materiály píší, že kojení nebolí</vt:lpstr>
      <vt:lpstr>Co mi nikdo neřekl? Že začátky jsou spojeny s problémy!</vt:lpstr>
      <vt:lpstr>Co mi nikdo neřekl? Že začátky jsou spojeny s problémy!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Mikaela Amundson</dc:creator>
  <cp:lastModifiedBy>vspj</cp:lastModifiedBy>
  <cp:revision>320</cp:revision>
  <dcterms:created xsi:type="dcterms:W3CDTF">2021-03-03T16:53:32Z</dcterms:created>
  <dcterms:modified xsi:type="dcterms:W3CDTF">2024-11-07T07:26:25Z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0x010100E26CFA8AF99CE64CA76544B658D88716</vt:lpwstr>
  </property>
</Properties>
</file>