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71" r:id="rId5"/>
    <p:sldId id="314" r:id="rId6"/>
    <p:sldId id="313" r:id="rId7"/>
    <p:sldId id="272" r:id="rId8"/>
    <p:sldId id="285" r:id="rId9"/>
    <p:sldId id="284" r:id="rId10"/>
    <p:sldId id="286" r:id="rId11"/>
    <p:sldId id="259" r:id="rId12"/>
    <p:sldId id="273" r:id="rId13"/>
    <p:sldId id="287" r:id="rId14"/>
    <p:sldId id="288" r:id="rId15"/>
    <p:sldId id="293" r:id="rId16"/>
    <p:sldId id="291" r:id="rId17"/>
    <p:sldId id="289" r:id="rId18"/>
    <p:sldId id="294" r:id="rId19"/>
    <p:sldId id="282" r:id="rId20"/>
    <p:sldId id="292" r:id="rId21"/>
    <p:sldId id="295" r:id="rId22"/>
    <p:sldId id="296" r:id="rId23"/>
    <p:sldId id="297" r:id="rId24"/>
    <p:sldId id="298" r:id="rId25"/>
    <p:sldId id="306" r:id="rId26"/>
    <p:sldId id="310" r:id="rId27"/>
    <p:sldId id="305" r:id="rId28"/>
    <p:sldId id="299" r:id="rId29"/>
    <p:sldId id="301" r:id="rId30"/>
    <p:sldId id="302" r:id="rId31"/>
    <p:sldId id="315" r:id="rId32"/>
    <p:sldId id="303" r:id="rId33"/>
    <p:sldId id="309" r:id="rId34"/>
    <p:sldId id="279" r:id="rId35"/>
    <p:sldId id="316" r:id="rId36"/>
  </p:sldIdLst>
  <p:sldSz cx="18288000" cy="10287000"/>
  <p:notesSz cx="6858000" cy="9144000"/>
  <p:embeddedFontLst>
    <p:embeddedFont>
      <p:font typeface="Carot Display" panose="020B0604020202020204" charset="-18"/>
      <p:regular r:id="rId39"/>
    </p:embeddedFont>
    <p:embeddedFont>
      <p:font typeface="Stabil Grotesk 1" panose="020B0604020202020204" charset="-18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CEA"/>
    <a:srgbClr val="F29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737D85-C4C4-45D0-8A5E-509EF020081F}" v="7" dt="2024-11-01T19:42:41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9" autoAdjust="0"/>
    <p:restoredTop sz="94587" autoAdjust="0"/>
  </p:normalViewPr>
  <p:slideViewPr>
    <p:cSldViewPr>
      <p:cViewPr varScale="1">
        <p:scale>
          <a:sx n="52" d="100"/>
          <a:sy n="52" d="100"/>
        </p:scale>
        <p:origin x="66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 Kameníková" userId="6b73505b379fe15b" providerId="LiveId" clId="{BF737D85-C4C4-45D0-8A5E-509EF020081F}"/>
    <pc:docChg chg="undo custSel addSld delSld modSld">
      <pc:chgData name="M Kameníková" userId="6b73505b379fe15b" providerId="LiveId" clId="{BF737D85-C4C4-45D0-8A5E-509EF020081F}" dt="2024-11-04T18:53:17.257" v="3697" actId="255"/>
      <pc:docMkLst>
        <pc:docMk/>
      </pc:docMkLst>
      <pc:sldChg chg="modSp mod">
        <pc:chgData name="M Kameníková" userId="6b73505b379fe15b" providerId="LiveId" clId="{BF737D85-C4C4-45D0-8A5E-509EF020081F}" dt="2024-11-01T18:24:00.453" v="1719" actId="6549"/>
        <pc:sldMkLst>
          <pc:docMk/>
          <pc:sldMk cId="0" sldId="259"/>
        </pc:sldMkLst>
        <pc:spChg chg="mod">
          <ac:chgData name="M Kameníková" userId="6b73505b379fe15b" providerId="LiveId" clId="{BF737D85-C4C4-45D0-8A5E-509EF020081F}" dt="2024-11-01T18:24:00.453" v="1719" actId="6549"/>
          <ac:spMkLst>
            <pc:docMk/>
            <pc:sldMk cId="0" sldId="259"/>
            <ac:spMk id="8" creationId="{00000000-0000-0000-0000-000000000000}"/>
          </ac:spMkLst>
        </pc:spChg>
      </pc:sldChg>
      <pc:sldChg chg="modSp mod modNotesTx">
        <pc:chgData name="M Kameníková" userId="6b73505b379fe15b" providerId="LiveId" clId="{BF737D85-C4C4-45D0-8A5E-509EF020081F}" dt="2024-11-04T17:15:44.191" v="3395" actId="20577"/>
        <pc:sldMkLst>
          <pc:docMk/>
          <pc:sldMk cId="0" sldId="271"/>
        </pc:sldMkLst>
        <pc:spChg chg="mod">
          <ac:chgData name="M Kameníková" userId="6b73505b379fe15b" providerId="LiveId" clId="{BF737D85-C4C4-45D0-8A5E-509EF020081F}" dt="2024-11-01T17:49:52.672" v="234" actId="6549"/>
          <ac:spMkLst>
            <pc:docMk/>
            <pc:sldMk cId="0" sldId="271"/>
            <ac:spMk id="8" creationId="{00000000-0000-0000-0000-000000000000}"/>
          </ac:spMkLst>
        </pc:spChg>
        <pc:spChg chg="mod">
          <ac:chgData name="M Kameníková" userId="6b73505b379fe15b" providerId="LiveId" clId="{BF737D85-C4C4-45D0-8A5E-509EF020081F}" dt="2024-11-04T17:15:24.247" v="3377" actId="6549"/>
          <ac:spMkLst>
            <pc:docMk/>
            <pc:sldMk cId="0" sldId="271"/>
            <ac:spMk id="10" creationId="{00000000-0000-0000-0000-000000000000}"/>
          </ac:spMkLst>
        </pc:spChg>
        <pc:spChg chg="mod">
          <ac:chgData name="M Kameníková" userId="6b73505b379fe15b" providerId="LiveId" clId="{BF737D85-C4C4-45D0-8A5E-509EF020081F}" dt="2024-11-04T17:15:44.191" v="3395" actId="20577"/>
          <ac:spMkLst>
            <pc:docMk/>
            <pc:sldMk cId="0" sldId="271"/>
            <ac:spMk id="11" creationId="{00000000-0000-0000-0000-000000000000}"/>
          </ac:spMkLst>
        </pc:spChg>
      </pc:sldChg>
      <pc:sldChg chg="modSp mod">
        <pc:chgData name="M Kameníková" userId="6b73505b379fe15b" providerId="LiveId" clId="{BF737D85-C4C4-45D0-8A5E-509EF020081F}" dt="2024-11-04T17:18:34.838" v="3469" actId="6549"/>
        <pc:sldMkLst>
          <pc:docMk/>
          <pc:sldMk cId="0" sldId="272"/>
        </pc:sldMkLst>
        <pc:spChg chg="mod">
          <ac:chgData name="M Kameníková" userId="6b73505b379fe15b" providerId="LiveId" clId="{BF737D85-C4C4-45D0-8A5E-509EF020081F}" dt="2024-11-01T18:19:02.322" v="1353" actId="6549"/>
          <ac:spMkLst>
            <pc:docMk/>
            <pc:sldMk cId="0" sldId="272"/>
            <ac:spMk id="3" creationId="{00000000-0000-0000-0000-000000000000}"/>
          </ac:spMkLst>
        </pc:spChg>
        <pc:spChg chg="mod">
          <ac:chgData name="M Kameníková" userId="6b73505b379fe15b" providerId="LiveId" clId="{BF737D85-C4C4-45D0-8A5E-509EF020081F}" dt="2024-11-04T17:18:34.838" v="3469" actId="6549"/>
          <ac:spMkLst>
            <pc:docMk/>
            <pc:sldMk cId="0" sldId="272"/>
            <ac:spMk id="4" creationId="{00000000-0000-0000-0000-000000000000}"/>
          </ac:spMkLst>
        </pc:spChg>
        <pc:spChg chg="mod">
          <ac:chgData name="M Kameníková" userId="6b73505b379fe15b" providerId="LiveId" clId="{BF737D85-C4C4-45D0-8A5E-509EF020081F}" dt="2024-11-01T18:19:25.453" v="1419" actId="6549"/>
          <ac:spMkLst>
            <pc:docMk/>
            <pc:sldMk cId="0" sldId="272"/>
            <ac:spMk id="7" creationId="{00000000-0000-0000-0000-000000000000}"/>
          </ac:spMkLst>
        </pc:spChg>
      </pc:sldChg>
      <pc:sldChg chg="modSp mod">
        <pc:chgData name="M Kameníková" userId="6b73505b379fe15b" providerId="LiveId" clId="{BF737D85-C4C4-45D0-8A5E-509EF020081F}" dt="2024-11-01T18:36:07.571" v="2715" actId="255"/>
        <pc:sldMkLst>
          <pc:docMk/>
          <pc:sldMk cId="0" sldId="273"/>
        </pc:sldMkLst>
        <pc:spChg chg="mod">
          <ac:chgData name="M Kameníková" userId="6b73505b379fe15b" providerId="LiveId" clId="{BF737D85-C4C4-45D0-8A5E-509EF020081F}" dt="2024-11-01T18:36:07.571" v="2715" actId="255"/>
          <ac:spMkLst>
            <pc:docMk/>
            <pc:sldMk cId="0" sldId="273"/>
            <ac:spMk id="8" creationId="{00000000-0000-0000-0000-000000000000}"/>
          </ac:spMkLst>
        </pc:spChg>
        <pc:spChg chg="mod">
          <ac:chgData name="M Kameníková" userId="6b73505b379fe15b" providerId="LiveId" clId="{BF737D85-C4C4-45D0-8A5E-509EF020081F}" dt="2024-11-01T18:24:43.645" v="1793" actId="6549"/>
          <ac:spMkLst>
            <pc:docMk/>
            <pc:sldMk cId="0" sldId="273"/>
            <ac:spMk id="10" creationId="{00000000-0000-0000-0000-000000000000}"/>
          </ac:spMkLst>
        </pc:spChg>
      </pc:sldChg>
      <pc:sldChg chg="modSp mod">
        <pc:chgData name="M Kameníková" userId="6b73505b379fe15b" providerId="LiveId" clId="{BF737D85-C4C4-45D0-8A5E-509EF020081F}" dt="2024-11-01T18:45:51.765" v="3125" actId="6549"/>
        <pc:sldMkLst>
          <pc:docMk/>
          <pc:sldMk cId="4098226473" sldId="279"/>
        </pc:sldMkLst>
        <pc:spChg chg="mod">
          <ac:chgData name="M Kameníková" userId="6b73505b379fe15b" providerId="LiveId" clId="{BF737D85-C4C4-45D0-8A5E-509EF020081F}" dt="2024-11-01T18:45:51.765" v="3125" actId="6549"/>
          <ac:spMkLst>
            <pc:docMk/>
            <pc:sldMk cId="4098226473" sldId="279"/>
            <ac:spMk id="10" creationId="{00000000-0000-0000-0000-000000000000}"/>
          </ac:spMkLst>
        </pc:spChg>
      </pc:sldChg>
      <pc:sldChg chg="modSp mod">
        <pc:chgData name="M Kameníková" userId="6b73505b379fe15b" providerId="LiveId" clId="{BF737D85-C4C4-45D0-8A5E-509EF020081F}" dt="2024-11-01T18:28:03.608" v="2065" actId="6549"/>
        <pc:sldMkLst>
          <pc:docMk/>
          <pc:sldMk cId="4294185126" sldId="282"/>
        </pc:sldMkLst>
        <pc:spChg chg="mod">
          <ac:chgData name="M Kameníková" userId="6b73505b379fe15b" providerId="LiveId" clId="{BF737D85-C4C4-45D0-8A5E-509EF020081F}" dt="2024-11-01T18:28:03.608" v="2065" actId="6549"/>
          <ac:spMkLst>
            <pc:docMk/>
            <pc:sldMk cId="4294185126" sldId="282"/>
            <ac:spMk id="10" creationId="{00000000-0000-0000-0000-000000000000}"/>
          </ac:spMkLst>
        </pc:spChg>
      </pc:sldChg>
      <pc:sldChg chg="del">
        <pc:chgData name="M Kameníková" userId="6b73505b379fe15b" providerId="LiveId" clId="{BF737D85-C4C4-45D0-8A5E-509EF020081F}" dt="2024-11-01T18:21:06.241" v="1421" actId="2696"/>
        <pc:sldMkLst>
          <pc:docMk/>
          <pc:sldMk cId="2873183736" sldId="283"/>
        </pc:sldMkLst>
      </pc:sldChg>
      <pc:sldChg chg="modSp mod">
        <pc:chgData name="M Kameníková" userId="6b73505b379fe15b" providerId="LiveId" clId="{BF737D85-C4C4-45D0-8A5E-509EF020081F}" dt="2024-11-04T17:23:48.399" v="3574" actId="20577"/>
        <pc:sldMkLst>
          <pc:docMk/>
          <pc:sldMk cId="1825494591" sldId="284"/>
        </pc:sldMkLst>
        <pc:spChg chg="mod">
          <ac:chgData name="M Kameníková" userId="6b73505b379fe15b" providerId="LiveId" clId="{BF737D85-C4C4-45D0-8A5E-509EF020081F}" dt="2024-11-04T17:23:48.399" v="3574" actId="20577"/>
          <ac:spMkLst>
            <pc:docMk/>
            <pc:sldMk cId="1825494591" sldId="284"/>
            <ac:spMk id="4" creationId="{CA42AC37-7BE7-ED29-AFC6-69CA63FB82C5}"/>
          </ac:spMkLst>
        </pc:spChg>
        <pc:spChg chg="mod">
          <ac:chgData name="M Kameníková" userId="6b73505b379fe15b" providerId="LiveId" clId="{BF737D85-C4C4-45D0-8A5E-509EF020081F}" dt="2024-11-01T18:22:48.504" v="1583" actId="6549"/>
          <ac:spMkLst>
            <pc:docMk/>
            <pc:sldMk cId="1825494591" sldId="284"/>
            <ac:spMk id="8" creationId="{B7BF038D-291A-AB54-F108-6EF85E4C3B5C}"/>
          </ac:spMkLst>
        </pc:spChg>
      </pc:sldChg>
      <pc:sldChg chg="modSp mod">
        <pc:chgData name="M Kameníková" userId="6b73505b379fe15b" providerId="LiveId" clId="{BF737D85-C4C4-45D0-8A5E-509EF020081F}" dt="2024-11-04T17:20:38.245" v="3485" actId="12"/>
        <pc:sldMkLst>
          <pc:docMk/>
          <pc:sldMk cId="3301197299" sldId="285"/>
        </pc:sldMkLst>
        <pc:spChg chg="mod">
          <ac:chgData name="M Kameníková" userId="6b73505b379fe15b" providerId="LiveId" clId="{BF737D85-C4C4-45D0-8A5E-509EF020081F}" dt="2024-11-04T17:20:38.245" v="3485" actId="12"/>
          <ac:spMkLst>
            <pc:docMk/>
            <pc:sldMk cId="3301197299" sldId="285"/>
            <ac:spMk id="4" creationId="{782304D0-B275-4456-2EA1-5908721DCC78}"/>
          </ac:spMkLst>
        </pc:spChg>
        <pc:spChg chg="mod">
          <ac:chgData name="M Kameníková" userId="6b73505b379fe15b" providerId="LiveId" clId="{BF737D85-C4C4-45D0-8A5E-509EF020081F}" dt="2024-11-04T17:19:51.018" v="3478" actId="20577"/>
          <ac:spMkLst>
            <pc:docMk/>
            <pc:sldMk cId="3301197299" sldId="285"/>
            <ac:spMk id="8" creationId="{B0CD0808-41F9-DD41-BDC3-27EA98D0D185}"/>
          </ac:spMkLst>
        </pc:spChg>
      </pc:sldChg>
      <pc:sldChg chg="modSp mod">
        <pc:chgData name="M Kameníková" userId="6b73505b379fe15b" providerId="LiveId" clId="{BF737D85-C4C4-45D0-8A5E-509EF020081F}" dt="2024-11-04T17:24:02.089" v="3576" actId="20577"/>
        <pc:sldMkLst>
          <pc:docMk/>
          <pc:sldMk cId="3560128809" sldId="286"/>
        </pc:sldMkLst>
        <pc:spChg chg="mod">
          <ac:chgData name="M Kameníková" userId="6b73505b379fe15b" providerId="LiveId" clId="{BF737D85-C4C4-45D0-8A5E-509EF020081F}" dt="2024-11-04T17:24:02.089" v="3576" actId="20577"/>
          <ac:spMkLst>
            <pc:docMk/>
            <pc:sldMk cId="3560128809" sldId="286"/>
            <ac:spMk id="4" creationId="{8352C1CE-793B-05C6-9277-1EDDEEA38BDA}"/>
          </ac:spMkLst>
        </pc:spChg>
        <pc:spChg chg="mod">
          <ac:chgData name="M Kameníková" userId="6b73505b379fe15b" providerId="LiveId" clId="{BF737D85-C4C4-45D0-8A5E-509EF020081F}" dt="2024-11-01T18:23:29.403" v="1651" actId="6549"/>
          <ac:spMkLst>
            <pc:docMk/>
            <pc:sldMk cId="3560128809" sldId="286"/>
            <ac:spMk id="8" creationId="{5F37B085-1577-5238-7002-0D8AE5A44EE3}"/>
          </ac:spMkLst>
        </pc:spChg>
      </pc:sldChg>
      <pc:sldChg chg="modSp mod">
        <pc:chgData name="M Kameníková" userId="6b73505b379fe15b" providerId="LiveId" clId="{BF737D85-C4C4-45D0-8A5E-509EF020081F}" dt="2024-11-01T18:25:45.862" v="1862" actId="6549"/>
        <pc:sldMkLst>
          <pc:docMk/>
          <pc:sldMk cId="4022184677" sldId="287"/>
        </pc:sldMkLst>
        <pc:spChg chg="mod">
          <ac:chgData name="M Kameníková" userId="6b73505b379fe15b" providerId="LiveId" clId="{BF737D85-C4C4-45D0-8A5E-509EF020081F}" dt="2024-11-01T18:25:45.862" v="1862" actId="6549"/>
          <ac:spMkLst>
            <pc:docMk/>
            <pc:sldMk cId="4022184677" sldId="287"/>
            <ac:spMk id="8" creationId="{E9394724-961A-A1CE-5A28-FDAE30FE627E}"/>
          </ac:spMkLst>
        </pc:spChg>
      </pc:sldChg>
      <pc:sldChg chg="modSp mod">
        <pc:chgData name="M Kameníková" userId="6b73505b379fe15b" providerId="LiveId" clId="{BF737D85-C4C4-45D0-8A5E-509EF020081F}" dt="2024-11-01T18:26:24.554" v="1929" actId="6549"/>
        <pc:sldMkLst>
          <pc:docMk/>
          <pc:sldMk cId="3210164184" sldId="288"/>
        </pc:sldMkLst>
        <pc:spChg chg="mod">
          <ac:chgData name="M Kameníková" userId="6b73505b379fe15b" providerId="LiveId" clId="{BF737D85-C4C4-45D0-8A5E-509EF020081F}" dt="2024-11-01T18:26:24.554" v="1929" actId="6549"/>
          <ac:spMkLst>
            <pc:docMk/>
            <pc:sldMk cId="3210164184" sldId="288"/>
            <ac:spMk id="13" creationId="{79256590-A4A6-3FA5-1BA3-2EA814177152}"/>
          </ac:spMkLst>
        </pc:spChg>
      </pc:sldChg>
      <pc:sldChg chg="modSp mod">
        <pc:chgData name="M Kameníková" userId="6b73505b379fe15b" providerId="LiveId" clId="{BF737D85-C4C4-45D0-8A5E-509EF020081F}" dt="2024-11-01T20:05:26.705" v="3350" actId="6549"/>
        <pc:sldMkLst>
          <pc:docMk/>
          <pc:sldMk cId="1195489848" sldId="289"/>
        </pc:sldMkLst>
        <pc:spChg chg="mod">
          <ac:chgData name="M Kameníková" userId="6b73505b379fe15b" providerId="LiveId" clId="{BF737D85-C4C4-45D0-8A5E-509EF020081F}" dt="2024-11-01T20:05:26.705" v="3350" actId="6549"/>
          <ac:spMkLst>
            <pc:docMk/>
            <pc:sldMk cId="1195489848" sldId="289"/>
            <ac:spMk id="17" creationId="{40C15B97-79EF-808C-3AAA-980E15D2D3D9}"/>
          </ac:spMkLst>
        </pc:spChg>
      </pc:sldChg>
      <pc:sldChg chg="modSp mod">
        <pc:chgData name="M Kameníková" userId="6b73505b379fe15b" providerId="LiveId" clId="{BF737D85-C4C4-45D0-8A5E-509EF020081F}" dt="2024-11-01T20:05:06.214" v="3282" actId="6549"/>
        <pc:sldMkLst>
          <pc:docMk/>
          <pc:sldMk cId="1480030649" sldId="291"/>
        </pc:sldMkLst>
        <pc:spChg chg="mod">
          <ac:chgData name="M Kameníková" userId="6b73505b379fe15b" providerId="LiveId" clId="{BF737D85-C4C4-45D0-8A5E-509EF020081F}" dt="2024-11-01T20:05:06.214" v="3282" actId="6549"/>
          <ac:spMkLst>
            <pc:docMk/>
            <pc:sldMk cId="1480030649" sldId="291"/>
            <ac:spMk id="10" creationId="{2246B653-6B0A-CDBF-0F18-C83A7E6CBDC5}"/>
          </ac:spMkLst>
        </pc:spChg>
      </pc:sldChg>
      <pc:sldChg chg="modSp mod">
        <pc:chgData name="M Kameníková" userId="6b73505b379fe15b" providerId="LiveId" clId="{BF737D85-C4C4-45D0-8A5E-509EF020081F}" dt="2024-11-01T18:36:38.402" v="2720" actId="14100"/>
        <pc:sldMkLst>
          <pc:docMk/>
          <pc:sldMk cId="1223157195" sldId="292"/>
        </pc:sldMkLst>
        <pc:spChg chg="mod">
          <ac:chgData name="M Kameníková" userId="6b73505b379fe15b" providerId="LiveId" clId="{BF737D85-C4C4-45D0-8A5E-509EF020081F}" dt="2024-11-01T18:36:38.402" v="2720" actId="14100"/>
          <ac:spMkLst>
            <pc:docMk/>
            <pc:sldMk cId="1223157195" sldId="292"/>
            <ac:spMk id="8" creationId="{64EC3D0B-5B14-1EC5-1C2D-90F8C02B24D3}"/>
          </ac:spMkLst>
        </pc:spChg>
        <pc:spChg chg="mod">
          <ac:chgData name="M Kameníková" userId="6b73505b379fe15b" providerId="LiveId" clId="{BF737D85-C4C4-45D0-8A5E-509EF020081F}" dt="2024-11-01T18:28:44.960" v="2138" actId="6549"/>
          <ac:spMkLst>
            <pc:docMk/>
            <pc:sldMk cId="1223157195" sldId="292"/>
            <ac:spMk id="10" creationId="{39C75B3B-B4DF-269B-B169-A991DB91DBB3}"/>
          </ac:spMkLst>
        </pc:spChg>
      </pc:sldChg>
      <pc:sldChg chg="modSp mod">
        <pc:chgData name="M Kameníková" userId="6b73505b379fe15b" providerId="LiveId" clId="{BF737D85-C4C4-45D0-8A5E-509EF020081F}" dt="2024-11-01T20:04:43.196" v="3214" actId="6549"/>
        <pc:sldMkLst>
          <pc:docMk/>
          <pc:sldMk cId="2852925280" sldId="293"/>
        </pc:sldMkLst>
        <pc:spChg chg="mod">
          <ac:chgData name="M Kameníková" userId="6b73505b379fe15b" providerId="LiveId" clId="{BF737D85-C4C4-45D0-8A5E-509EF020081F}" dt="2024-11-01T20:04:43.196" v="3214" actId="6549"/>
          <ac:spMkLst>
            <pc:docMk/>
            <pc:sldMk cId="2852925280" sldId="293"/>
            <ac:spMk id="2" creationId="{5FE79C16-FC4C-5F0A-9BB9-F0A4763EF732}"/>
          </ac:spMkLst>
        </pc:spChg>
      </pc:sldChg>
      <pc:sldChg chg="modSp mod">
        <pc:chgData name="M Kameníková" userId="6b73505b379fe15b" providerId="LiveId" clId="{BF737D85-C4C4-45D0-8A5E-509EF020081F}" dt="2024-11-01T18:27:33.021" v="1997" actId="6549"/>
        <pc:sldMkLst>
          <pc:docMk/>
          <pc:sldMk cId="857950528" sldId="294"/>
        </pc:sldMkLst>
        <pc:spChg chg="mod">
          <ac:chgData name="M Kameníková" userId="6b73505b379fe15b" providerId="LiveId" clId="{BF737D85-C4C4-45D0-8A5E-509EF020081F}" dt="2024-11-01T18:27:33.021" v="1997" actId="6549"/>
          <ac:spMkLst>
            <pc:docMk/>
            <pc:sldMk cId="857950528" sldId="294"/>
            <ac:spMk id="8" creationId="{DF41B4C6-925A-78CF-03C2-DE30A6189A85}"/>
          </ac:spMkLst>
        </pc:spChg>
      </pc:sldChg>
      <pc:sldChg chg="modSp mod">
        <pc:chgData name="M Kameníková" userId="6b73505b379fe15b" providerId="LiveId" clId="{BF737D85-C4C4-45D0-8A5E-509EF020081F}" dt="2024-11-01T18:36:57.453" v="2721" actId="255"/>
        <pc:sldMkLst>
          <pc:docMk/>
          <pc:sldMk cId="1652397043" sldId="295"/>
        </pc:sldMkLst>
        <pc:spChg chg="mod">
          <ac:chgData name="M Kameníková" userId="6b73505b379fe15b" providerId="LiveId" clId="{BF737D85-C4C4-45D0-8A5E-509EF020081F}" dt="2024-11-01T18:36:57.453" v="2721" actId="255"/>
          <ac:spMkLst>
            <pc:docMk/>
            <pc:sldMk cId="1652397043" sldId="295"/>
            <ac:spMk id="8" creationId="{1006DDC5-ABA2-5519-CAC4-FD04AED4D336}"/>
          </ac:spMkLst>
        </pc:spChg>
        <pc:spChg chg="mod">
          <ac:chgData name="M Kameníková" userId="6b73505b379fe15b" providerId="LiveId" clId="{BF737D85-C4C4-45D0-8A5E-509EF020081F}" dt="2024-11-01T18:29:30.452" v="2225" actId="6549"/>
          <ac:spMkLst>
            <pc:docMk/>
            <pc:sldMk cId="1652397043" sldId="295"/>
            <ac:spMk id="10" creationId="{9B11563B-5BF8-9225-06EA-74AADDDCF474}"/>
          </ac:spMkLst>
        </pc:spChg>
      </pc:sldChg>
      <pc:sldChg chg="modSp mod">
        <pc:chgData name="M Kameníková" userId="6b73505b379fe15b" providerId="LiveId" clId="{BF737D85-C4C4-45D0-8A5E-509EF020081F}" dt="2024-11-01T18:37:20.281" v="2725" actId="688"/>
        <pc:sldMkLst>
          <pc:docMk/>
          <pc:sldMk cId="3886532299" sldId="296"/>
        </pc:sldMkLst>
        <pc:spChg chg="mod">
          <ac:chgData name="M Kameníková" userId="6b73505b379fe15b" providerId="LiveId" clId="{BF737D85-C4C4-45D0-8A5E-509EF020081F}" dt="2024-11-01T18:37:20.281" v="2725" actId="688"/>
          <ac:spMkLst>
            <pc:docMk/>
            <pc:sldMk cId="3886532299" sldId="296"/>
            <ac:spMk id="8" creationId="{1A7B28E9-6975-8B03-C8C6-0D203D2CA210}"/>
          </ac:spMkLst>
        </pc:spChg>
        <pc:spChg chg="mod">
          <ac:chgData name="M Kameníková" userId="6b73505b379fe15b" providerId="LiveId" clId="{BF737D85-C4C4-45D0-8A5E-509EF020081F}" dt="2024-11-01T18:30:01.491" v="2295" actId="6549"/>
          <ac:spMkLst>
            <pc:docMk/>
            <pc:sldMk cId="3886532299" sldId="296"/>
            <ac:spMk id="10" creationId="{35FB9478-48DD-1302-2372-BDC36AE7F3F3}"/>
          </ac:spMkLst>
        </pc:spChg>
      </pc:sldChg>
      <pc:sldChg chg="modSp mod">
        <pc:chgData name="M Kameníková" userId="6b73505b379fe15b" providerId="LiveId" clId="{BF737D85-C4C4-45D0-8A5E-509EF020081F}" dt="2024-11-01T18:37:34.109" v="2726" actId="255"/>
        <pc:sldMkLst>
          <pc:docMk/>
          <pc:sldMk cId="3358445941" sldId="297"/>
        </pc:sldMkLst>
        <pc:spChg chg="mod">
          <ac:chgData name="M Kameníková" userId="6b73505b379fe15b" providerId="LiveId" clId="{BF737D85-C4C4-45D0-8A5E-509EF020081F}" dt="2024-11-01T18:37:34.109" v="2726" actId="255"/>
          <ac:spMkLst>
            <pc:docMk/>
            <pc:sldMk cId="3358445941" sldId="297"/>
            <ac:spMk id="8" creationId="{EC347A29-66DA-A0B5-0256-7C51EE5ACF70}"/>
          </ac:spMkLst>
        </pc:spChg>
        <pc:spChg chg="mod">
          <ac:chgData name="M Kameníková" userId="6b73505b379fe15b" providerId="LiveId" clId="{BF737D85-C4C4-45D0-8A5E-509EF020081F}" dt="2024-11-01T18:30:30.167" v="2363" actId="6549"/>
          <ac:spMkLst>
            <pc:docMk/>
            <pc:sldMk cId="3358445941" sldId="297"/>
            <ac:spMk id="10" creationId="{BE53E6B4-E325-7E64-9B1C-9D75E1336303}"/>
          </ac:spMkLst>
        </pc:spChg>
      </pc:sldChg>
      <pc:sldChg chg="modSp mod">
        <pc:chgData name="M Kameníková" userId="6b73505b379fe15b" providerId="LiveId" clId="{BF737D85-C4C4-45D0-8A5E-509EF020081F}" dt="2024-11-01T18:30:52.487" v="2431" actId="6549"/>
        <pc:sldMkLst>
          <pc:docMk/>
          <pc:sldMk cId="1542843523" sldId="298"/>
        </pc:sldMkLst>
        <pc:spChg chg="mod">
          <ac:chgData name="M Kameníková" userId="6b73505b379fe15b" providerId="LiveId" clId="{BF737D85-C4C4-45D0-8A5E-509EF020081F}" dt="2024-11-01T18:30:52.487" v="2431" actId="6549"/>
          <ac:spMkLst>
            <pc:docMk/>
            <pc:sldMk cId="1542843523" sldId="298"/>
            <ac:spMk id="10" creationId="{1C109E06-80A5-2CB7-2EEB-88D546E59F79}"/>
          </ac:spMkLst>
        </pc:spChg>
      </pc:sldChg>
      <pc:sldChg chg="modSp mod">
        <pc:chgData name="M Kameníková" userId="6b73505b379fe15b" providerId="LiveId" clId="{BF737D85-C4C4-45D0-8A5E-509EF020081F}" dt="2024-11-01T18:38:45.484" v="2734" actId="14100"/>
        <pc:sldMkLst>
          <pc:docMk/>
          <pc:sldMk cId="2092394903" sldId="299"/>
        </pc:sldMkLst>
        <pc:spChg chg="mod">
          <ac:chgData name="M Kameníková" userId="6b73505b379fe15b" providerId="LiveId" clId="{BF737D85-C4C4-45D0-8A5E-509EF020081F}" dt="2024-11-01T18:38:45.484" v="2734" actId="14100"/>
          <ac:spMkLst>
            <pc:docMk/>
            <pc:sldMk cId="2092394903" sldId="299"/>
            <ac:spMk id="8" creationId="{961B7BD6-F90F-9526-FE46-8FA0922ED264}"/>
          </ac:spMkLst>
        </pc:spChg>
        <pc:spChg chg="mod">
          <ac:chgData name="M Kameníková" userId="6b73505b379fe15b" providerId="LiveId" clId="{BF737D85-C4C4-45D0-8A5E-509EF020081F}" dt="2024-11-01T18:33:11.510" v="2697" actId="20577"/>
          <ac:spMkLst>
            <pc:docMk/>
            <pc:sldMk cId="2092394903" sldId="299"/>
            <ac:spMk id="10" creationId="{D34EC8FF-669D-3663-9BD8-FB12D051B730}"/>
          </ac:spMkLst>
        </pc:spChg>
        <pc:grpChg chg="mod">
          <ac:chgData name="M Kameníková" userId="6b73505b379fe15b" providerId="LiveId" clId="{BF737D85-C4C4-45D0-8A5E-509EF020081F}" dt="2024-11-01T18:38:40.303" v="2732" actId="1076"/>
          <ac:grpSpMkLst>
            <pc:docMk/>
            <pc:sldMk cId="2092394903" sldId="299"/>
            <ac:grpSpMk id="3" creationId="{87AE32E4-E162-FFF5-ACD2-7D065D2F70C3}"/>
          </ac:grpSpMkLst>
        </pc:grpChg>
      </pc:sldChg>
      <pc:sldChg chg="del">
        <pc:chgData name="M Kameníková" userId="6b73505b379fe15b" providerId="LiveId" clId="{BF737D85-C4C4-45D0-8A5E-509EF020081F}" dt="2024-11-01T19:42:51.296" v="3128" actId="2696"/>
        <pc:sldMkLst>
          <pc:docMk/>
          <pc:sldMk cId="641854563" sldId="300"/>
        </pc:sldMkLst>
      </pc:sldChg>
      <pc:sldChg chg="modSp mod">
        <pc:chgData name="M Kameníková" userId="6b73505b379fe15b" providerId="LiveId" clId="{BF737D85-C4C4-45D0-8A5E-509EF020081F}" dt="2024-11-01T18:39:07.752" v="2802" actId="6549"/>
        <pc:sldMkLst>
          <pc:docMk/>
          <pc:sldMk cId="880956044" sldId="301"/>
        </pc:sldMkLst>
        <pc:spChg chg="mod">
          <ac:chgData name="M Kameníková" userId="6b73505b379fe15b" providerId="LiveId" clId="{BF737D85-C4C4-45D0-8A5E-509EF020081F}" dt="2024-11-01T18:39:07.752" v="2802" actId="6549"/>
          <ac:spMkLst>
            <pc:docMk/>
            <pc:sldMk cId="880956044" sldId="301"/>
            <ac:spMk id="17" creationId="{6F904260-D24D-2E00-2E9A-177AB6D0B018}"/>
          </ac:spMkLst>
        </pc:spChg>
      </pc:sldChg>
      <pc:sldChg chg="modSp mod">
        <pc:chgData name="M Kameníková" userId="6b73505b379fe15b" providerId="LiveId" clId="{BF737D85-C4C4-45D0-8A5E-509EF020081F}" dt="2024-11-01T18:41:57.095" v="2903" actId="6549"/>
        <pc:sldMkLst>
          <pc:docMk/>
          <pc:sldMk cId="3702127787" sldId="302"/>
        </pc:sldMkLst>
        <pc:spChg chg="mod">
          <ac:chgData name="M Kameníková" userId="6b73505b379fe15b" providerId="LiveId" clId="{BF737D85-C4C4-45D0-8A5E-509EF020081F}" dt="2024-11-01T18:39:21.768" v="2803" actId="255"/>
          <ac:spMkLst>
            <pc:docMk/>
            <pc:sldMk cId="3702127787" sldId="302"/>
            <ac:spMk id="7" creationId="{4CB15CF2-DFE7-ED96-4100-9C852676CF90}"/>
          </ac:spMkLst>
        </pc:spChg>
        <pc:spChg chg="mod">
          <ac:chgData name="M Kameníková" userId="6b73505b379fe15b" providerId="LiveId" clId="{BF737D85-C4C4-45D0-8A5E-509EF020081F}" dt="2024-11-01T18:41:15.258" v="2834" actId="122"/>
          <ac:spMkLst>
            <pc:docMk/>
            <pc:sldMk cId="3702127787" sldId="302"/>
            <ac:spMk id="12" creationId="{616D1020-D644-7A38-9BB2-81CC78F2E270}"/>
          </ac:spMkLst>
        </pc:spChg>
        <pc:spChg chg="mod">
          <ac:chgData name="M Kameníková" userId="6b73505b379fe15b" providerId="LiveId" clId="{BF737D85-C4C4-45D0-8A5E-509EF020081F}" dt="2024-11-01T18:41:27.879" v="2835" actId="6549"/>
          <ac:spMkLst>
            <pc:docMk/>
            <pc:sldMk cId="3702127787" sldId="302"/>
            <ac:spMk id="16" creationId="{774672D3-30BF-F6EF-62FE-435C42CD09EC}"/>
          </ac:spMkLst>
        </pc:spChg>
        <pc:spChg chg="mod">
          <ac:chgData name="M Kameníková" userId="6b73505b379fe15b" providerId="LiveId" clId="{BF737D85-C4C4-45D0-8A5E-509EF020081F}" dt="2024-11-01T18:41:57.095" v="2903" actId="6549"/>
          <ac:spMkLst>
            <pc:docMk/>
            <pc:sldMk cId="3702127787" sldId="302"/>
            <ac:spMk id="17" creationId="{0EAFBCF5-0E12-87DC-42E9-11D4B1B1DCCD}"/>
          </ac:spMkLst>
        </pc:spChg>
      </pc:sldChg>
      <pc:sldChg chg="modSp mod">
        <pc:chgData name="M Kameníková" userId="6b73505b379fe15b" providerId="LiveId" clId="{BF737D85-C4C4-45D0-8A5E-509EF020081F}" dt="2024-11-01T18:44:46.318" v="3073" actId="6549"/>
        <pc:sldMkLst>
          <pc:docMk/>
          <pc:sldMk cId="2264922474" sldId="303"/>
        </pc:sldMkLst>
        <pc:spChg chg="mod">
          <ac:chgData name="M Kameníková" userId="6b73505b379fe15b" providerId="LiveId" clId="{BF737D85-C4C4-45D0-8A5E-509EF020081F}" dt="2024-11-01T18:44:46.318" v="3073" actId="6549"/>
          <ac:spMkLst>
            <pc:docMk/>
            <pc:sldMk cId="2264922474" sldId="303"/>
            <ac:spMk id="11" creationId="{D777C395-39A9-7170-5A39-4F745BCB2BAD}"/>
          </ac:spMkLst>
        </pc:spChg>
      </pc:sldChg>
      <pc:sldChg chg="modSp mod">
        <pc:chgData name="M Kameníková" userId="6b73505b379fe15b" providerId="LiveId" clId="{BF737D85-C4C4-45D0-8A5E-509EF020081F}" dt="2024-11-01T18:32:49.536" v="2664" actId="6549"/>
        <pc:sldMkLst>
          <pc:docMk/>
          <pc:sldMk cId="3736240438" sldId="305"/>
        </pc:sldMkLst>
        <pc:spChg chg="mod">
          <ac:chgData name="M Kameníková" userId="6b73505b379fe15b" providerId="LiveId" clId="{BF737D85-C4C4-45D0-8A5E-509EF020081F}" dt="2024-11-01T18:32:23.063" v="2590" actId="6549"/>
          <ac:spMkLst>
            <pc:docMk/>
            <pc:sldMk cId="3736240438" sldId="305"/>
            <ac:spMk id="7" creationId="{5E4AFEF9-EA7B-1BD8-A185-4C978FB1DCBD}"/>
          </ac:spMkLst>
        </pc:spChg>
        <pc:spChg chg="mod">
          <ac:chgData name="M Kameníková" userId="6b73505b379fe15b" providerId="LiveId" clId="{BF737D85-C4C4-45D0-8A5E-509EF020081F}" dt="2024-11-01T18:32:49.536" v="2664" actId="6549"/>
          <ac:spMkLst>
            <pc:docMk/>
            <pc:sldMk cId="3736240438" sldId="305"/>
            <ac:spMk id="10" creationId="{C1B914CC-BEE6-5360-AF6D-417095248E46}"/>
          </ac:spMkLst>
        </pc:spChg>
      </pc:sldChg>
      <pc:sldChg chg="modSp mod">
        <pc:chgData name="M Kameníková" userId="6b73505b379fe15b" providerId="LiveId" clId="{BF737D85-C4C4-45D0-8A5E-509EF020081F}" dt="2024-11-01T18:35:28.791" v="2713" actId="1076"/>
        <pc:sldMkLst>
          <pc:docMk/>
          <pc:sldMk cId="4106513233" sldId="306"/>
        </pc:sldMkLst>
        <pc:spChg chg="mod">
          <ac:chgData name="M Kameníková" userId="6b73505b379fe15b" providerId="LiveId" clId="{BF737D85-C4C4-45D0-8A5E-509EF020081F}" dt="2024-11-01T18:35:28.097" v="2712" actId="688"/>
          <ac:spMkLst>
            <pc:docMk/>
            <pc:sldMk cId="4106513233" sldId="306"/>
            <ac:spMk id="7" creationId="{3A7AE182-B8A5-7308-37E7-6AC4E246970A}"/>
          </ac:spMkLst>
        </pc:spChg>
        <pc:spChg chg="mod">
          <ac:chgData name="M Kameníková" userId="6b73505b379fe15b" providerId="LiveId" clId="{BF737D85-C4C4-45D0-8A5E-509EF020081F}" dt="2024-11-01T18:31:20.576" v="2499" actId="6549"/>
          <ac:spMkLst>
            <pc:docMk/>
            <pc:sldMk cId="4106513233" sldId="306"/>
            <ac:spMk id="17" creationId="{7E61DF6B-72E6-D084-1DE4-3CAEAF9C7E7C}"/>
          </ac:spMkLst>
        </pc:spChg>
        <pc:grpChg chg="mod">
          <ac:chgData name="M Kameníková" userId="6b73505b379fe15b" providerId="LiveId" clId="{BF737D85-C4C4-45D0-8A5E-509EF020081F}" dt="2024-11-01T18:35:28.791" v="2713" actId="1076"/>
          <ac:grpSpMkLst>
            <pc:docMk/>
            <pc:sldMk cId="4106513233" sldId="306"/>
            <ac:grpSpMk id="3" creationId="{B5A2CE56-4760-379D-77CB-9B8DE563EC38}"/>
          </ac:grpSpMkLst>
        </pc:grpChg>
      </pc:sldChg>
      <pc:sldChg chg="modSp del mod">
        <pc:chgData name="M Kameníková" userId="6b73505b379fe15b" providerId="LiveId" clId="{BF737D85-C4C4-45D0-8A5E-509EF020081F}" dt="2024-11-01T19:21:45.754" v="3127" actId="2696"/>
        <pc:sldMkLst>
          <pc:docMk/>
          <pc:sldMk cId="2621934023" sldId="308"/>
        </pc:sldMkLst>
        <pc:spChg chg="mod">
          <ac:chgData name="M Kameníková" userId="6b73505b379fe15b" providerId="LiveId" clId="{BF737D85-C4C4-45D0-8A5E-509EF020081F}" dt="2024-11-01T18:44:07.411" v="3005" actId="20577"/>
          <ac:spMkLst>
            <pc:docMk/>
            <pc:sldMk cId="2621934023" sldId="308"/>
            <ac:spMk id="17" creationId="{C0F259EC-049D-2A68-E95F-6C524C13417E}"/>
          </ac:spMkLst>
        </pc:spChg>
      </pc:sldChg>
      <pc:sldChg chg="modSp mod">
        <pc:chgData name="M Kameníková" userId="6b73505b379fe15b" providerId="LiveId" clId="{BF737D85-C4C4-45D0-8A5E-509EF020081F}" dt="2024-11-01T18:43:48.989" v="2971" actId="6549"/>
        <pc:sldMkLst>
          <pc:docMk/>
          <pc:sldMk cId="4367516" sldId="309"/>
        </pc:sldMkLst>
        <pc:spChg chg="mod">
          <ac:chgData name="M Kameníková" userId="6b73505b379fe15b" providerId="LiveId" clId="{BF737D85-C4C4-45D0-8A5E-509EF020081F}" dt="2024-11-01T18:43:48.989" v="2971" actId="6549"/>
          <ac:spMkLst>
            <pc:docMk/>
            <pc:sldMk cId="4367516" sldId="309"/>
            <ac:spMk id="13" creationId="{62AE7FFA-C60E-D86C-D33E-869D2898B2DB}"/>
          </ac:spMkLst>
        </pc:spChg>
      </pc:sldChg>
      <pc:sldChg chg="modSp mod">
        <pc:chgData name="M Kameníková" userId="6b73505b379fe15b" providerId="LiveId" clId="{BF737D85-C4C4-45D0-8A5E-509EF020081F}" dt="2024-11-04T17:25:53.763" v="3581" actId="6549"/>
        <pc:sldMkLst>
          <pc:docMk/>
          <pc:sldMk cId="2391283103" sldId="310"/>
        </pc:sldMkLst>
        <pc:spChg chg="mod">
          <ac:chgData name="M Kameníková" userId="6b73505b379fe15b" providerId="LiveId" clId="{BF737D85-C4C4-45D0-8A5E-509EF020081F}" dt="2024-11-04T17:25:53.763" v="3581" actId="6549"/>
          <ac:spMkLst>
            <pc:docMk/>
            <pc:sldMk cId="2391283103" sldId="310"/>
            <ac:spMk id="10" creationId="{3398F5D2-68AD-121E-2269-3AC4A0EA425A}"/>
          </ac:spMkLst>
        </pc:spChg>
      </pc:sldChg>
      <pc:sldChg chg="new del">
        <pc:chgData name="M Kameníková" userId="6b73505b379fe15b" providerId="LiveId" clId="{BF737D85-C4C4-45D0-8A5E-509EF020081F}" dt="2024-11-01T18:19:47.132" v="1420" actId="2696"/>
        <pc:sldMkLst>
          <pc:docMk/>
          <pc:sldMk cId="650059332" sldId="311"/>
        </pc:sldMkLst>
      </pc:sldChg>
      <pc:sldChg chg="addSp delSp modSp del mod">
        <pc:chgData name="M Kameníková" userId="6b73505b379fe15b" providerId="LiveId" clId="{BF737D85-C4C4-45D0-8A5E-509EF020081F}" dt="2024-11-01T18:09:43.995" v="1134" actId="2696"/>
        <pc:sldMkLst>
          <pc:docMk/>
          <pc:sldMk cId="2604725133" sldId="312"/>
        </pc:sldMkLst>
        <pc:spChg chg="mod">
          <ac:chgData name="M Kameníková" userId="6b73505b379fe15b" providerId="LiveId" clId="{BF737D85-C4C4-45D0-8A5E-509EF020081F}" dt="2024-11-01T17:52:08.476" v="257" actId="14100"/>
          <ac:spMkLst>
            <pc:docMk/>
            <pc:sldMk cId="2604725133" sldId="312"/>
            <ac:spMk id="3" creationId="{00000000-0000-0000-0000-000000000000}"/>
          </ac:spMkLst>
        </pc:spChg>
        <pc:spChg chg="mod">
          <ac:chgData name="M Kameníková" userId="6b73505b379fe15b" providerId="LiveId" clId="{BF737D85-C4C4-45D0-8A5E-509EF020081F}" dt="2024-11-01T17:59:32.880" v="564" actId="20577"/>
          <ac:spMkLst>
            <pc:docMk/>
            <pc:sldMk cId="2604725133" sldId="312"/>
            <ac:spMk id="4" creationId="{00000000-0000-0000-0000-000000000000}"/>
          </ac:spMkLst>
        </pc:spChg>
        <pc:spChg chg="mod">
          <ac:chgData name="M Kameníková" userId="6b73505b379fe15b" providerId="LiveId" clId="{BF737D85-C4C4-45D0-8A5E-509EF020081F}" dt="2024-11-01T17:55:46.416" v="536" actId="6549"/>
          <ac:spMkLst>
            <pc:docMk/>
            <pc:sldMk cId="2604725133" sldId="312"/>
            <ac:spMk id="7" creationId="{00000000-0000-0000-0000-000000000000}"/>
          </ac:spMkLst>
        </pc:spChg>
        <pc:spChg chg="mod">
          <ac:chgData name="M Kameníková" userId="6b73505b379fe15b" providerId="LiveId" clId="{BF737D85-C4C4-45D0-8A5E-509EF020081F}" dt="2024-11-01T18:04:12.647" v="610"/>
          <ac:spMkLst>
            <pc:docMk/>
            <pc:sldMk cId="2604725133" sldId="312"/>
            <ac:spMk id="8" creationId="{48824ECA-5A2A-43BA-F3D9-32D879609ABD}"/>
          </ac:spMkLst>
        </pc:spChg>
        <pc:spChg chg="mod">
          <ac:chgData name="M Kameníková" userId="6b73505b379fe15b" providerId="LiveId" clId="{BF737D85-C4C4-45D0-8A5E-509EF020081F}" dt="2024-11-01T18:04:12.647" v="610"/>
          <ac:spMkLst>
            <pc:docMk/>
            <pc:sldMk cId="2604725133" sldId="312"/>
            <ac:spMk id="9" creationId="{CAC8F951-524A-A437-A91B-550DBE183C54}"/>
          </ac:spMkLst>
        </pc:spChg>
        <pc:grpChg chg="add del mod">
          <ac:chgData name="M Kameníková" userId="6b73505b379fe15b" providerId="LiveId" clId="{BF737D85-C4C4-45D0-8A5E-509EF020081F}" dt="2024-11-01T18:04:26.426" v="611" actId="21"/>
          <ac:grpSpMkLst>
            <pc:docMk/>
            <pc:sldMk cId="2604725133" sldId="312"/>
            <ac:grpSpMk id="5" creationId="{D1F6F179-64A3-0C5E-2A68-C674845BCCA0}"/>
          </ac:grpSpMkLst>
        </pc:grpChg>
      </pc:sldChg>
      <pc:sldChg chg="modSp mod">
        <pc:chgData name="M Kameníková" userId="6b73505b379fe15b" providerId="LiveId" clId="{BF737D85-C4C4-45D0-8A5E-509EF020081F}" dt="2024-11-03T20:48:29.805" v="3364" actId="114"/>
        <pc:sldMkLst>
          <pc:docMk/>
          <pc:sldMk cId="1798652645" sldId="313"/>
        </pc:sldMkLst>
        <pc:spChg chg="mod">
          <ac:chgData name="M Kameníková" userId="6b73505b379fe15b" providerId="LiveId" clId="{BF737D85-C4C4-45D0-8A5E-509EF020081F}" dt="2024-11-01T18:00:08.980" v="609" actId="6549"/>
          <ac:spMkLst>
            <pc:docMk/>
            <pc:sldMk cId="1798652645" sldId="313"/>
            <ac:spMk id="3" creationId="{00000000-0000-0000-0000-000000000000}"/>
          </ac:spMkLst>
        </pc:spChg>
        <pc:spChg chg="mod">
          <ac:chgData name="M Kameníková" userId="6b73505b379fe15b" providerId="LiveId" clId="{BF737D85-C4C4-45D0-8A5E-509EF020081F}" dt="2024-11-03T20:48:29.805" v="3364" actId="114"/>
          <ac:spMkLst>
            <pc:docMk/>
            <pc:sldMk cId="1798652645" sldId="313"/>
            <ac:spMk id="4" creationId="{00000000-0000-0000-0000-000000000000}"/>
          </ac:spMkLst>
        </pc:spChg>
      </pc:sldChg>
      <pc:sldChg chg="addSp delSp modSp mod">
        <pc:chgData name="M Kameníková" userId="6b73505b379fe15b" providerId="LiveId" clId="{BF737D85-C4C4-45D0-8A5E-509EF020081F}" dt="2024-11-04T18:53:17.257" v="3697" actId="255"/>
        <pc:sldMkLst>
          <pc:docMk/>
          <pc:sldMk cId="2585505942" sldId="314"/>
        </pc:sldMkLst>
        <pc:spChg chg="mod">
          <ac:chgData name="M Kameníková" userId="6b73505b379fe15b" providerId="LiveId" clId="{BF737D85-C4C4-45D0-8A5E-509EF020081F}" dt="2024-11-01T18:05:04.615" v="674" actId="6549"/>
          <ac:spMkLst>
            <pc:docMk/>
            <pc:sldMk cId="2585505942" sldId="314"/>
            <ac:spMk id="6" creationId="{00000000-0000-0000-0000-000000000000}"/>
          </ac:spMkLst>
        </pc:spChg>
        <pc:spChg chg="mod">
          <ac:chgData name="M Kameníková" userId="6b73505b379fe15b" providerId="LiveId" clId="{BF737D85-C4C4-45D0-8A5E-509EF020081F}" dt="2024-11-04T18:51:49.861" v="3696" actId="20577"/>
          <ac:spMkLst>
            <pc:docMk/>
            <pc:sldMk cId="2585505942" sldId="314"/>
            <ac:spMk id="7" creationId="{00000000-0000-0000-0000-000000000000}"/>
          </ac:spMkLst>
        </pc:spChg>
        <pc:spChg chg="add del mod">
          <ac:chgData name="M Kameníková" userId="6b73505b379fe15b" providerId="LiveId" clId="{BF737D85-C4C4-45D0-8A5E-509EF020081F}" dt="2024-11-04T18:53:17.257" v="3697" actId="255"/>
          <ac:spMkLst>
            <pc:docMk/>
            <pc:sldMk cId="2585505942" sldId="314"/>
            <ac:spMk id="8" creationId="{00000000-0000-0000-0000-000000000000}"/>
          </ac:spMkLst>
        </pc:spChg>
        <pc:spChg chg="mod">
          <ac:chgData name="M Kameníková" userId="6b73505b379fe15b" providerId="LiveId" clId="{BF737D85-C4C4-45D0-8A5E-509EF020081F}" dt="2024-11-01T18:06:49.026" v="816" actId="6549"/>
          <ac:spMkLst>
            <pc:docMk/>
            <pc:sldMk cId="2585505942" sldId="314"/>
            <ac:spMk id="10" creationId="{00000000-0000-0000-0000-000000000000}"/>
          </ac:spMkLst>
        </pc:spChg>
      </pc:sldChg>
      <pc:sldChg chg="modSp mod">
        <pc:chgData name="M Kameníková" userId="6b73505b379fe15b" providerId="LiveId" clId="{BF737D85-C4C4-45D0-8A5E-509EF020081F}" dt="2024-11-04T17:26:34.084" v="3583" actId="1076"/>
        <pc:sldMkLst>
          <pc:docMk/>
          <pc:sldMk cId="316155841" sldId="315"/>
        </pc:sldMkLst>
        <pc:spChg chg="mod">
          <ac:chgData name="M Kameníková" userId="6b73505b379fe15b" providerId="LiveId" clId="{BF737D85-C4C4-45D0-8A5E-509EF020081F}" dt="2024-11-04T17:26:34.084" v="3583" actId="1076"/>
          <ac:spMkLst>
            <pc:docMk/>
            <pc:sldMk cId="316155841" sldId="315"/>
            <ac:spMk id="14" creationId="{82022EAC-427D-B5A1-F922-F791B7C0F044}"/>
          </ac:spMkLst>
        </pc:spChg>
        <pc:spChg chg="mod">
          <ac:chgData name="M Kameníková" userId="6b73505b379fe15b" providerId="LiveId" clId="{BF737D85-C4C4-45D0-8A5E-509EF020081F}" dt="2024-11-04T17:26:33.096" v="3582" actId="14100"/>
          <ac:spMkLst>
            <pc:docMk/>
            <pc:sldMk cId="316155841" sldId="315"/>
            <ac:spMk id="16" creationId="{212762BE-5ABD-B656-E780-1E6015E5652F}"/>
          </ac:spMkLst>
        </pc:spChg>
      </pc:sldChg>
      <pc:sldChg chg="del">
        <pc:chgData name="M Kameníková" userId="6b73505b379fe15b" providerId="LiveId" clId="{BF737D85-C4C4-45D0-8A5E-509EF020081F}" dt="2024-11-01T18:46:18.984" v="3126" actId="2696"/>
        <pc:sldMkLst>
          <pc:docMk/>
          <pc:sldMk cId="2017810163" sldId="315"/>
        </pc:sldMkLst>
      </pc:sldChg>
      <pc:sldChg chg="new">
        <pc:chgData name="M Kameníková" userId="6b73505b379fe15b" providerId="LiveId" clId="{BF737D85-C4C4-45D0-8A5E-509EF020081F}" dt="2024-11-01T19:47:58.976" v="3129" actId="680"/>
        <pc:sldMkLst>
          <pc:docMk/>
          <pc:sldMk cId="2075718494" sldId="317"/>
        </pc:sldMkLst>
      </pc:sldChg>
      <pc:sldChg chg="new">
        <pc:chgData name="M Kameníková" userId="6b73505b379fe15b" providerId="LiveId" clId="{BF737D85-C4C4-45D0-8A5E-509EF020081F}" dt="2024-11-01T19:50:35.312" v="3130" actId="680"/>
        <pc:sldMkLst>
          <pc:docMk/>
          <pc:sldMk cId="1705764578" sldId="31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B7B7E-E907-484E-BA3F-4BE8EE1EB513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Název akce, název události, místo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0A2AB-DF8A-4C0C-83F6-2E4E6935B0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0106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363E9-B3F5-473C-8CB9-7179CD109E14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Název akce, název události, místo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05C1D-B459-4179-B096-59D83958E1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002961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Konference PA, Jihlava, 7.11. 2024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Název akce, název události, místo</a:t>
            </a:r>
          </a:p>
        </p:txBody>
      </p:sp>
    </p:spTree>
    <p:extLst>
      <p:ext uri="{BB962C8B-B14F-4D97-AF65-F5344CB8AC3E}">
        <p14:creationId xmlns:p14="http://schemas.microsoft.com/office/powerpoint/2010/main" val="339356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DBC1D-8CE1-2328-D56C-6CB068A0B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D63C143-774C-5554-D9AF-74055F57E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92CC197-EC7A-94CF-55CC-B5C9B1C01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6BCEA0-06D4-51F1-13A7-600B2BE7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akce, název události, místo</a:t>
            </a:r>
          </a:p>
        </p:txBody>
      </p:sp>
    </p:spTree>
    <p:extLst>
      <p:ext uri="{BB962C8B-B14F-4D97-AF65-F5344CB8AC3E}">
        <p14:creationId xmlns:p14="http://schemas.microsoft.com/office/powerpoint/2010/main" val="80353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594E-7FC7-4347-B8CE-EE065676FF04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Název akce, název události, místo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DB84-1F05-4A6A-8BDE-AEF2034E0238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Název akce, název události, místo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E63D-1C90-40C7-B2B5-51B03E61B79D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Název akce, název události, místo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102C-6814-464A-9528-658D4E03EE1D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Název akce, název události, místo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4BA68-D2F1-43BE-96F5-BA79F8B424D8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Název akce, název události, místo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54B80-8A64-4106-9C4F-097336ABA700}" type="datetime1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Název akce, název události, místo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FF3EC-8D25-47B8-9288-F9BD18069B45}" type="datetime1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Název akce, název události, místo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8DF4-EE65-4B80-88B7-36AAE411142D}" type="datetime1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Název akce, název události, místo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77D7-BB98-475A-843A-D17285BCBF7D}" type="datetime1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11582400" cy="365125"/>
          </a:xfrm>
        </p:spPr>
        <p:txBody>
          <a:bodyPr/>
          <a:lstStyle/>
          <a:p>
            <a:r>
              <a:rPr lang="en-US"/>
              <a:t>Název akce, název události, místo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85344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51DC-3BCF-41AD-A1A5-15769E2AAAD0}" type="datetime1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Název akce, název události, místo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62F0-FC34-46D0-BDE5-0E662A8AB638}" type="datetime1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Název akce, název události, místo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FFC08-8F3D-448E-82F7-44A352883685}" type="datetime1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Název akce, název události, místo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hyperlink" Target="http://www.porodnicebrno.cz/" TargetMode="External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ynporbrno.cz/" TargetMode="External"/><Relationship Id="rId11" Type="http://schemas.openxmlformats.org/officeDocument/2006/relationships/image" Target="../media/image4.svg"/><Relationship Id="rId5" Type="http://schemas.openxmlformats.org/officeDocument/2006/relationships/hyperlink" Target="http://www.fondproni.cz/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78038"/>
            <a:ext cx="3810749" cy="963080"/>
          </a:xfrm>
          <a:custGeom>
            <a:avLst/>
            <a:gdLst/>
            <a:ahLst/>
            <a:cxnLst/>
            <a:rect l="l" t="t" r="r" b="b"/>
            <a:pathLst>
              <a:path w="3810749" h="963080">
                <a:moveTo>
                  <a:pt x="0" y="0"/>
                </a:moveTo>
                <a:lnTo>
                  <a:pt x="3810749" y="0"/>
                </a:lnTo>
                <a:lnTo>
                  <a:pt x="3810749" y="963080"/>
                </a:lnTo>
                <a:lnTo>
                  <a:pt x="0" y="963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912019" y="578038"/>
            <a:ext cx="3208121" cy="603030"/>
          </a:xfrm>
          <a:custGeom>
            <a:avLst/>
            <a:gdLst/>
            <a:ahLst/>
            <a:cxnLst/>
            <a:rect l="l" t="t" r="r" b="b"/>
            <a:pathLst>
              <a:path w="3208121" h="603030">
                <a:moveTo>
                  <a:pt x="0" y="0"/>
                </a:moveTo>
                <a:lnTo>
                  <a:pt x="3208121" y="0"/>
                </a:lnTo>
                <a:lnTo>
                  <a:pt x="3208121" y="603030"/>
                </a:lnTo>
                <a:lnTo>
                  <a:pt x="0" y="60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5468600" y="578038"/>
            <a:ext cx="2126068" cy="603030"/>
          </a:xfrm>
          <a:custGeom>
            <a:avLst/>
            <a:gdLst/>
            <a:ahLst/>
            <a:cxnLst/>
            <a:rect l="l" t="t" r="r" b="b"/>
            <a:pathLst>
              <a:path w="2126068" h="603030">
                <a:moveTo>
                  <a:pt x="0" y="0"/>
                </a:moveTo>
                <a:lnTo>
                  <a:pt x="2126068" y="0"/>
                </a:lnTo>
                <a:lnTo>
                  <a:pt x="2126068" y="603030"/>
                </a:lnTo>
                <a:lnTo>
                  <a:pt x="0" y="603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107960" y="6333947"/>
            <a:ext cx="7906105" cy="790610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619184"/>
            <a:ext cx="16565968" cy="1294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78"/>
              </a:lnSpc>
            </a:pPr>
            <a:r>
              <a:rPr lang="cs-CZ" sz="5400" dirty="0">
                <a:solidFill>
                  <a:srgbClr val="1968F4"/>
                </a:solidFill>
                <a:latin typeface="Carot Display"/>
              </a:rPr>
              <a:t>Proč se snažit něco měnit?</a:t>
            </a:r>
            <a:endParaRPr lang="en-US" sz="5400" dirty="0">
              <a:solidFill>
                <a:srgbClr val="1968F4"/>
              </a:solidFill>
              <a:latin typeface="Carot Display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90600" y="6014288"/>
            <a:ext cx="8305800" cy="548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2"/>
              </a:lnSpc>
            </a:pPr>
            <a:r>
              <a:rPr lang="cs-CZ" sz="3300" dirty="0">
                <a:solidFill>
                  <a:srgbClr val="0B2265"/>
                </a:solidFill>
                <a:latin typeface="Arial"/>
                <a:cs typeface="Arial"/>
              </a:rPr>
              <a:t>PhDr. Miloslava Kameníková </a:t>
            </a:r>
            <a:endParaRPr lang="en-US" sz="330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6590520"/>
            <a:ext cx="10096500" cy="548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2"/>
              </a:lnSpc>
            </a:pPr>
            <a:r>
              <a:rPr lang="cs-CZ" sz="3300" dirty="0">
                <a:solidFill>
                  <a:srgbClr val="0B2265"/>
                </a:solidFill>
                <a:latin typeface="Arial"/>
                <a:cs typeface="Arial"/>
              </a:rPr>
              <a:t>Konference PA, Jihlava, 7.11. 2024</a:t>
            </a:r>
            <a:endParaRPr lang="en-US" sz="330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38200" y="8107792"/>
            <a:ext cx="2755478" cy="1592567"/>
          </a:xfrm>
          <a:custGeom>
            <a:avLst/>
            <a:gdLst/>
            <a:ahLst/>
            <a:cxnLst/>
            <a:rect l="l" t="t" r="r" b="b"/>
            <a:pathLst>
              <a:path w="2755478" h="1592567">
                <a:moveTo>
                  <a:pt x="0" y="0"/>
                </a:moveTo>
                <a:lnTo>
                  <a:pt x="2755479" y="0"/>
                </a:lnTo>
                <a:lnTo>
                  <a:pt x="2755479" y="1592567"/>
                </a:lnTo>
                <a:lnTo>
                  <a:pt x="0" y="15925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77DE9-BAFF-1C44-2D22-D774358C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F8ABAD-1134-782E-40B4-745E6E2A9AB0}"/>
              </a:ext>
            </a:extLst>
          </p:cNvPr>
          <p:cNvSpPr>
            <a:spLocks noChangeAspect="1"/>
          </p:cNvSpPr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1DE6847-1679-5365-0596-05F93C710F6D}"/>
              </a:ext>
            </a:extLst>
          </p:cNvPr>
          <p:cNvSpPr txBox="1"/>
          <p:nvPr/>
        </p:nvSpPr>
        <p:spPr>
          <a:xfrm>
            <a:off x="549785" y="1647928"/>
            <a:ext cx="11413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Skok do minulosti – ve FN Brno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1E3CD08-ADA5-85BC-F218-47456B4FAE10}"/>
              </a:ext>
            </a:extLst>
          </p:cNvPr>
          <p:cNvSpPr txBox="1"/>
          <p:nvPr/>
        </p:nvSpPr>
        <p:spPr>
          <a:xfrm>
            <a:off x="685800" y="2584059"/>
            <a:ext cx="17216591" cy="4343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endParaRPr lang="cs-CZ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Postupná snaha měnit zaběhlou praxi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Reagování na požadavky žen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Naplňování kompetencí porodních asistentek 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Zavádění do praxe tzv. F-PA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Srovnávání našich výsledků s ostatními porodnicemi </a:t>
            </a:r>
            <a:r>
              <a:rPr lang="cs-CZ" sz="16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(kategorizace)</a:t>
            </a:r>
            <a:endParaRPr lang="en-US" sz="1600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…zpětná vazba žen  +  -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zápatí 9">
            <a:extLst>
              <a:ext uri="{FF2B5EF4-FFF2-40B4-BE49-F238E27FC236}">
                <a16:creationId xmlns:a16="http://schemas.microsoft.com/office/drawing/2014/main" id="{E9394724-961A-A1CE-5A28-FDAE30FE627E}"/>
              </a:ext>
            </a:extLst>
          </p:cNvPr>
          <p:cNvSpPr txBox="1">
            <a:spLocks/>
          </p:cNvSpPr>
          <p:nvPr/>
        </p:nvSpPr>
        <p:spPr>
          <a:xfrm>
            <a:off x="549785" y="9419967"/>
            <a:ext cx="5774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0E502D5-B300-CBA6-F381-6D9CBB558B0F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B983E35B-3147-3AC6-505D-B09EFABB20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38481"/>
              </p:ext>
            </p:extLst>
          </p:nvPr>
        </p:nvGraphicFramePr>
        <p:xfrm>
          <a:off x="10363200" y="6475664"/>
          <a:ext cx="3398259" cy="2776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9424800" imgH="6663960" progId="AcroExch.Document.DC">
                  <p:embed/>
                </p:oleObj>
              </mc:Choice>
              <mc:Fallback>
                <p:oleObj name="Acrobat Document" r:id="rId6" imgW="9424800" imgH="6663960" progId="AcroExch.Document.DC">
                  <p:embed/>
                  <p:pic>
                    <p:nvPicPr>
                      <p:cNvPr id="5" name="Zástupný obsah 4">
                        <a:extLst>
                          <a:ext uri="{FF2B5EF4-FFF2-40B4-BE49-F238E27FC236}">
                            <a16:creationId xmlns:a16="http://schemas.microsoft.com/office/drawing/2014/main" id="{B983E35B-3147-3AC6-505D-B09EFABB206F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3200" y="6475664"/>
                        <a:ext cx="3398259" cy="27764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2184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DBE5E-27BB-A817-2FAD-873B6CFF9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CBAF7D-EDC8-31CF-C8F6-C0F715526CF0}"/>
              </a:ext>
            </a:extLst>
          </p:cNvPr>
          <p:cNvSpPr>
            <a:spLocks noChangeAspect="1"/>
          </p:cNvSpPr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0C15654-EC74-BD09-9307-2F4D53DDB93C}"/>
              </a:ext>
            </a:extLst>
          </p:cNvPr>
          <p:cNvSpPr/>
          <p:nvPr/>
        </p:nvSpPr>
        <p:spPr>
          <a:xfrm>
            <a:off x="11716761" y="3238500"/>
            <a:ext cx="6096000" cy="5306037"/>
          </a:xfrm>
          <a:custGeom>
            <a:avLst/>
            <a:gdLst/>
            <a:ahLst/>
            <a:cxnLst/>
            <a:rect l="l" t="t" r="r" b="b"/>
            <a:pathLst>
              <a:path w="2408296" h="868312">
                <a:moveTo>
                  <a:pt x="0" y="0"/>
                </a:moveTo>
                <a:lnTo>
                  <a:pt x="2408296" y="0"/>
                </a:lnTo>
                <a:lnTo>
                  <a:pt x="2408296" y="868312"/>
                </a:lnTo>
                <a:lnTo>
                  <a:pt x="0" y="868312"/>
                </a:lnTo>
                <a:close/>
              </a:path>
            </a:pathLst>
          </a:custGeom>
          <a:solidFill>
            <a:srgbClr val="F8ECEA"/>
          </a:solidFill>
          <a:ln w="28575">
            <a:solidFill>
              <a:schemeClr val="tx1"/>
            </a:solidFill>
            <a:prstDash val="sysDash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08E73A6-96A6-2726-1AFF-C6AEB20F825D}"/>
              </a:ext>
            </a:extLst>
          </p:cNvPr>
          <p:cNvSpPr txBox="1"/>
          <p:nvPr/>
        </p:nvSpPr>
        <p:spPr>
          <a:xfrm>
            <a:off x="549785" y="1647928"/>
            <a:ext cx="9889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Pojďme u nás udělat CPA!?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2204B81-3CE9-3CC3-7215-4EB9C34BF52B}"/>
              </a:ext>
            </a:extLst>
          </p:cNvPr>
          <p:cNvSpPr txBox="1"/>
          <p:nvPr/>
        </p:nvSpPr>
        <p:spPr>
          <a:xfrm>
            <a:off x="549785" y="3008847"/>
            <a:ext cx="6574334" cy="371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2020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Kdo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Kde</a:t>
            </a: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symbol pro zápatí 9">
            <a:extLst>
              <a:ext uri="{FF2B5EF4-FFF2-40B4-BE49-F238E27FC236}">
                <a16:creationId xmlns:a16="http://schemas.microsoft.com/office/drawing/2014/main" id="{79256590-A4A6-3FA5-1BA3-2EA814177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31961B2-CFB1-49CD-CFC1-2197A5A526BF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303F4057-8C63-BCCC-843E-0D690FEA8BB6}"/>
              </a:ext>
            </a:extLst>
          </p:cNvPr>
          <p:cNvSpPr/>
          <p:nvPr/>
        </p:nvSpPr>
        <p:spPr>
          <a:xfrm>
            <a:off x="11716761" y="3390900"/>
            <a:ext cx="6021454" cy="5117995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6" y="0"/>
                </a:lnTo>
                <a:lnTo>
                  <a:pt x="6796236" y="6796235"/>
                </a:lnTo>
                <a:lnTo>
                  <a:pt x="0" y="6796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164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28CD1-15A2-E4BF-2979-23882688D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E79C16-FC4C-5F0A-9BB9-F0A4763E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9258300"/>
            <a:ext cx="14249400" cy="381000"/>
          </a:xfrm>
        </p:spPr>
        <p:txBody>
          <a:bodyPr/>
          <a:lstStyle/>
          <a:p>
            <a:pPr algn="l"/>
            <a:r>
              <a:rPr lang="cs-CZ" dirty="0"/>
              <a:t>Konference PA, Jihlava, 7.11.2024</a:t>
            </a:r>
            <a:endParaRPr lang="en-US" dirty="0"/>
          </a:p>
        </p:txBody>
      </p:sp>
      <p:pic>
        <p:nvPicPr>
          <p:cNvPr id="4" name="Picture 2" descr="FN_Budova">
            <a:extLst>
              <a:ext uri="{FF2B5EF4-FFF2-40B4-BE49-F238E27FC236}">
                <a16:creationId xmlns:a16="http://schemas.microsoft.com/office/drawing/2014/main" id="{2FF58433-237B-191A-F5C5-EAF03440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 b="10204"/>
          <a:stretch>
            <a:fillRect/>
          </a:stretch>
        </p:blipFill>
        <p:spPr bwMode="auto">
          <a:xfrm>
            <a:off x="1018706" y="2170500"/>
            <a:ext cx="46085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6F3581FD-9E53-4C66-A3F5-6D445D9C4337">
            <a:extLst>
              <a:ext uri="{FF2B5EF4-FFF2-40B4-BE49-F238E27FC236}">
                <a16:creationId xmlns:a16="http://schemas.microsoft.com/office/drawing/2014/main" id="{5CA71B54-0F43-1A46-AFCF-BC6EFD21D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5" b="29775"/>
          <a:stretch>
            <a:fillRect/>
          </a:stretch>
        </p:blipFill>
        <p:spPr>
          <a:xfrm>
            <a:off x="6324600" y="2322512"/>
            <a:ext cx="4608512" cy="2592387"/>
          </a:xfrm>
          <a:prstGeom prst="rect">
            <a:avLst/>
          </a:prstGeom>
          <a:noFill/>
        </p:spPr>
      </p:pic>
      <p:pic>
        <p:nvPicPr>
          <p:cNvPr id="6" name="Zástupný symbol pro obrázek 1">
            <a:extLst>
              <a:ext uri="{FF2B5EF4-FFF2-40B4-BE49-F238E27FC236}">
                <a16:creationId xmlns:a16="http://schemas.microsoft.com/office/drawing/2014/main" id="{6426E531-8C73-9F3D-53C5-32BD14974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>
          <a:xfrm>
            <a:off x="990600" y="5524500"/>
            <a:ext cx="4608000" cy="2592000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821563EB-8E19-96C1-D53E-DE2EEBD45FE8}"/>
              </a:ext>
            </a:extLst>
          </p:cNvPr>
          <p:cNvSpPr/>
          <p:nvPr/>
        </p:nvSpPr>
        <p:spPr>
          <a:xfrm>
            <a:off x="5598599" y="2400300"/>
            <a:ext cx="866513" cy="1066800"/>
          </a:xfrm>
          <a:prstGeom prst="rightArrow">
            <a:avLst>
              <a:gd name="adj1" fmla="val 50000"/>
              <a:gd name="adj2" fmla="val 695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7 km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36E94A8-E419-5ED4-A090-D72C261A9BC1}"/>
              </a:ext>
            </a:extLst>
          </p:cNvPr>
          <p:cNvSpPr txBox="1"/>
          <p:nvPr/>
        </p:nvSpPr>
        <p:spPr>
          <a:xfrm>
            <a:off x="7315199" y="6492728"/>
            <a:ext cx="73155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dirty="0"/>
              <a:t>Kde je CPA?</a:t>
            </a:r>
          </a:p>
          <a:p>
            <a:r>
              <a:rPr lang="cs-CZ" sz="4000" dirty="0"/>
              <a:t>Kdo pracuje v CPA?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5CEE50F-497B-C6E6-AE98-42FB036ECAF4}"/>
              </a:ext>
            </a:extLst>
          </p:cNvPr>
          <p:cNvSpPr txBox="1"/>
          <p:nvPr/>
        </p:nvSpPr>
        <p:spPr>
          <a:xfrm>
            <a:off x="2133600" y="419098"/>
            <a:ext cx="1158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dirty="0"/>
              <a:t>2 pracoviště–  ale </a:t>
            </a:r>
            <a:r>
              <a:rPr lang="cs-CZ" sz="4000" dirty="0">
                <a:solidFill>
                  <a:srgbClr val="FF0000"/>
                </a:solidFill>
              </a:rPr>
              <a:t>1 CPA</a:t>
            </a:r>
            <a:r>
              <a:rPr lang="cs-CZ" sz="4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2925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DA921-BB62-E03C-B5B9-184DBBBFE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92750F-64D4-83CD-1BEA-B880798A8CF6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4437DA9-E56C-D5E7-9852-7BD0FFF7CD5E}"/>
              </a:ext>
            </a:extLst>
          </p:cNvPr>
          <p:cNvSpPr/>
          <p:nvPr/>
        </p:nvSpPr>
        <p:spPr>
          <a:xfrm>
            <a:off x="10322966" y="2362303"/>
            <a:ext cx="7422789" cy="742278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8ECEA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5E9D90B-DE5D-B80E-68A2-383708E6E254}"/>
              </a:ext>
            </a:extLst>
          </p:cNvPr>
          <p:cNvSpPr txBox="1"/>
          <p:nvPr/>
        </p:nvSpPr>
        <p:spPr>
          <a:xfrm>
            <a:off x="549785" y="1647928"/>
            <a:ext cx="104992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Ujasnění si, co chceme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57DCCF1-A663-61C6-655C-EF29C7EBF595}"/>
              </a:ext>
            </a:extLst>
          </p:cNvPr>
          <p:cNvSpPr txBox="1"/>
          <p:nvPr/>
        </p:nvSpPr>
        <p:spPr>
          <a:xfrm>
            <a:off x="549785" y="3008847"/>
            <a:ext cx="9122915" cy="308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Poskytovat komplexní a respektující péči</a:t>
            </a:r>
            <a:endParaRPr lang="en-US" sz="3450" b="1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Zvýšit akcent na fyziologii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Profit pro profesi porodní asistence</a:t>
            </a: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Zvýšení počtu rodiček s pozitivní zkušeností z porodu</a:t>
            </a: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8D2BA7C-2ECE-9219-515D-52CEFBD69F88}"/>
              </a:ext>
            </a:extLst>
          </p:cNvPr>
          <p:cNvSpPr txBox="1"/>
          <p:nvPr/>
        </p:nvSpPr>
        <p:spPr>
          <a:xfrm>
            <a:off x="11300223" y="4544616"/>
            <a:ext cx="5468276" cy="391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cs-CZ" sz="4800" dirty="0">
                <a:solidFill>
                  <a:srgbClr val="002060"/>
                </a:solidFill>
                <a:latin typeface="Arial"/>
                <a:cs typeface="Arial"/>
              </a:rPr>
              <a:t>Chtít je dobré, ale co dál…jak to uděláme?</a:t>
            </a:r>
          </a:p>
          <a:p>
            <a:pPr algn="ctr">
              <a:lnSpc>
                <a:spcPts val="7839"/>
              </a:lnSpc>
            </a:pPr>
            <a:endParaRPr lang="en-US" sz="55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724DCE5-C2BC-BF74-B491-1854E36F17FC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2246B653-6B0A-CDBF-0F18-C83A7E6C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30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757A5-3D7F-3D8C-D723-AAD0C6E13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DF114A-7EAB-96F1-EEB7-573E303E22AC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E486C70-B889-DBAE-F886-CB30112CCE40}"/>
              </a:ext>
            </a:extLst>
          </p:cNvPr>
          <p:cNvGrpSpPr/>
          <p:nvPr/>
        </p:nvGrpSpPr>
        <p:grpSpPr>
          <a:xfrm>
            <a:off x="549785" y="3543403"/>
            <a:ext cx="5041537" cy="5041537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80E0AEB-DD29-F0BF-B27A-E71649EE0F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4629121-806E-3884-DB44-091D4F874FC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3E9CCEB9-38C6-8F99-6FB1-FE506A535764}"/>
              </a:ext>
            </a:extLst>
          </p:cNvPr>
          <p:cNvSpPr txBox="1"/>
          <p:nvPr/>
        </p:nvSpPr>
        <p:spPr>
          <a:xfrm>
            <a:off x="549785" y="1647928"/>
            <a:ext cx="96610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Co je nutností na začátku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3A9A1BC-86A4-A076-DBB6-C3542AE46341}"/>
              </a:ext>
            </a:extLst>
          </p:cNvPr>
          <p:cNvSpPr txBox="1"/>
          <p:nvPr/>
        </p:nvSpPr>
        <p:spPr>
          <a:xfrm>
            <a:off x="1213535" y="4690650"/>
            <a:ext cx="3714037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Vytvořit strategii!!!</a:t>
            </a:r>
            <a:endParaRPr lang="en-US" sz="3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9E8E7F6-EA78-A8D3-28FC-DE6F84850AA4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767B98BD-7DA9-5DE2-86A9-36BE7ADF88B7}"/>
              </a:ext>
            </a:extLst>
          </p:cNvPr>
          <p:cNvGrpSpPr/>
          <p:nvPr/>
        </p:nvGrpSpPr>
        <p:grpSpPr>
          <a:xfrm>
            <a:off x="6623231" y="3543403"/>
            <a:ext cx="5041537" cy="5041537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E023E07-11AE-40E0-F916-442EB27EBE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AFA0212-A5D6-92F3-9463-76DEA7FEEDE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B91F1B4A-C17B-4C9C-DA4D-DD990DC62E33}"/>
              </a:ext>
            </a:extLst>
          </p:cNvPr>
          <p:cNvSpPr txBox="1"/>
          <p:nvPr/>
        </p:nvSpPr>
        <p:spPr>
          <a:xfrm>
            <a:off x="7286981" y="4354243"/>
            <a:ext cx="3714037" cy="2659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Informace DOVNITŘ </a:t>
            </a:r>
          </a:p>
          <a:p>
            <a:pPr algn="ctr">
              <a:lnSpc>
                <a:spcPts val="5324"/>
              </a:lnSpc>
            </a:pPr>
            <a:r>
              <a:rPr lang="cs-CZ" sz="3200" dirty="0">
                <a:solidFill>
                  <a:srgbClr val="FFFFFF"/>
                </a:solidFill>
                <a:latin typeface="Arial"/>
                <a:cs typeface="Arial"/>
              </a:rPr>
              <a:t>(Co to je CPA, kde to je?)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4AA2019-563B-EE6A-10C0-5F4C0600BFC0}"/>
              </a:ext>
            </a:extLst>
          </p:cNvPr>
          <p:cNvGrpSpPr/>
          <p:nvPr/>
        </p:nvGrpSpPr>
        <p:grpSpPr>
          <a:xfrm>
            <a:off x="12693469" y="3543403"/>
            <a:ext cx="5041537" cy="5041537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305905B-FDC2-72F0-B713-F6565920828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95F6F50-48A2-DC89-614C-9434ED5BF22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12FB9C63-7EB1-63C8-1E24-1C46D539236A}"/>
              </a:ext>
            </a:extLst>
          </p:cNvPr>
          <p:cNvSpPr txBox="1"/>
          <p:nvPr/>
        </p:nvSpPr>
        <p:spPr>
          <a:xfrm>
            <a:off x="13357219" y="4690650"/>
            <a:ext cx="3714037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Informace </a:t>
            </a:r>
          </a:p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VEN</a:t>
            </a:r>
            <a:endParaRPr lang="en-US" sz="3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Zástupný symbol pro zápatí 9">
            <a:extLst>
              <a:ext uri="{FF2B5EF4-FFF2-40B4-BE49-F238E27FC236}">
                <a16:creationId xmlns:a16="http://schemas.microsoft.com/office/drawing/2014/main" id="{40C15B97-79EF-808C-3AAA-980E15D2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48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C49E4-22A7-039B-59E5-2FAB681AA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5BCA0A-FCCC-4257-8E0A-CEC87E4ABE2C}"/>
              </a:ext>
            </a:extLst>
          </p:cNvPr>
          <p:cNvSpPr>
            <a:spLocks noChangeAspect="1"/>
          </p:cNvSpPr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E1E282F-3CF9-E28C-3689-79657F8B77C7}"/>
              </a:ext>
            </a:extLst>
          </p:cNvPr>
          <p:cNvSpPr txBox="1"/>
          <p:nvPr/>
        </p:nvSpPr>
        <p:spPr>
          <a:xfrm>
            <a:off x="549785" y="1647928"/>
            <a:ext cx="13699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Začátek…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521702F-56F7-9AD5-92C6-06A110AA0FB0}"/>
              </a:ext>
            </a:extLst>
          </p:cNvPr>
          <p:cNvSpPr txBox="1"/>
          <p:nvPr/>
        </p:nvSpPr>
        <p:spPr>
          <a:xfrm>
            <a:off x="549785" y="2999322"/>
            <a:ext cx="17216590" cy="4698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31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Hledání v našem systému místo pro CPA a nastavování procesů</a:t>
            </a:r>
          </a:p>
          <a:p>
            <a:pPr marL="571500" indent="-571500">
              <a:lnSpc>
                <a:spcPts val="531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Identifikace skupin </a:t>
            </a:r>
            <a:r>
              <a:rPr lang="cs-CZ" sz="3799" dirty="0" err="1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37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-risk a </a:t>
            </a:r>
            <a:r>
              <a:rPr lang="cs-CZ" sz="3799" dirty="0" err="1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37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-risk </a:t>
            </a:r>
            <a:r>
              <a:rPr lang="cs-CZ" sz="36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rodiček</a:t>
            </a:r>
            <a:r>
              <a:rPr lang="cs-CZ" sz="28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(spolupráce a komunikace s lékařem</a:t>
            </a:r>
          </a:p>
          <a:p>
            <a:pPr marL="571500" indent="-571500">
              <a:lnSpc>
                <a:spcPts val="531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Zjišťování zájmu PA  a rozdělení činností v rámci Centra </a:t>
            </a:r>
            <a:r>
              <a:rPr lang="cs-CZ" sz="28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systémová změna, zapojeny 2 PS, 2 </a:t>
            </a:r>
            <a:r>
              <a:rPr lang="cs-CZ" sz="2800" dirty="0" err="1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odd.šestinedělí</a:t>
            </a:r>
            <a:r>
              <a:rPr lang="cs-CZ" sz="28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odd.novorozenecké</a:t>
            </a:r>
            <a:r>
              <a:rPr lang="cs-CZ" sz="28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gynekologické</a:t>
            </a:r>
          </a:p>
          <a:p>
            <a:pPr marL="571500" indent="-571500">
              <a:lnSpc>
                <a:spcPts val="531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Vytvoření chodu dvou ambulancí CPA</a:t>
            </a:r>
          </a:p>
          <a:p>
            <a:pPr marL="571500" indent="-571500">
              <a:lnSpc>
                <a:spcPts val="531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Předávání těhotných z ambulancí lékařů do ambulancí CPA</a:t>
            </a:r>
          </a:p>
          <a:p>
            <a:pPr marL="571500" indent="-571500">
              <a:lnSpc>
                <a:spcPts val="531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Vypracování interních metodických pokynů</a:t>
            </a:r>
            <a:r>
              <a:rPr lang="cs-CZ" sz="14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zápatí 9">
            <a:extLst>
              <a:ext uri="{FF2B5EF4-FFF2-40B4-BE49-F238E27FC236}">
                <a16:creationId xmlns:a16="http://schemas.microsoft.com/office/drawing/2014/main" id="{DF41B4C6-925A-78CF-03C2-DE30A618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50EDE96-9758-EC09-6577-FD1EE7E38749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7950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210800" y="1308456"/>
            <a:ext cx="7422789" cy="742278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8ECEA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549785" y="1647928"/>
            <a:ext cx="104992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Pracovní skupina CPA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9785" y="3008847"/>
            <a:ext cx="9122915" cy="622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Schůzky po 14 dnech, pak 1 měsíčně (prezenčně i online)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Nastavování pravidel, diskutování podmínek</a:t>
            </a:r>
            <a:endParaRPr lang="en-US" sz="3450" b="1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Práce na interních metodických postupech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Texty a články na nové webové stránky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Inspirujeme se, navazujeme spolupráci, dáváme o sobě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cs-CZ" sz="345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00223" y="4544616"/>
            <a:ext cx="5468276" cy="191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cs-CZ" sz="5550" dirty="0">
                <a:solidFill>
                  <a:srgbClr val="002060"/>
                </a:solidFill>
                <a:latin typeface="Arial"/>
                <a:cs typeface="Arial"/>
              </a:rPr>
              <a:t>?</a:t>
            </a:r>
          </a:p>
          <a:p>
            <a:pPr algn="ctr">
              <a:lnSpc>
                <a:spcPts val="7839"/>
              </a:lnSpc>
            </a:pPr>
            <a:endParaRPr lang="en-US" sz="55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58A7F90-F408-0811-1913-A10EC1FD95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552700"/>
            <a:ext cx="5895109" cy="480037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4DAD44-A0AF-764C-EF55-E4A778A4BB0E}"/>
              </a:ext>
            </a:extLst>
          </p:cNvPr>
          <p:cNvSpPr txBox="1"/>
          <p:nvPr/>
        </p:nvSpPr>
        <p:spPr>
          <a:xfrm>
            <a:off x="12496801" y="7736318"/>
            <a:ext cx="365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/>
              <a:t>                                                                                                 www.porodnicebrno</a:t>
            </a:r>
          </a:p>
        </p:txBody>
      </p:sp>
    </p:spTree>
    <p:extLst>
      <p:ext uri="{BB962C8B-B14F-4D97-AF65-F5344CB8AC3E}">
        <p14:creationId xmlns:p14="http://schemas.microsoft.com/office/powerpoint/2010/main" val="4294185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F2CC0-82C2-703A-A016-8CA7DDF93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8454DC-DAEE-5AB3-AB0E-21E5B8B7F0C1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29CB843-BFC7-D59A-769F-43E54FD7C6D7}"/>
              </a:ext>
            </a:extLst>
          </p:cNvPr>
          <p:cNvGrpSpPr/>
          <p:nvPr/>
        </p:nvGrpSpPr>
        <p:grpSpPr>
          <a:xfrm>
            <a:off x="9982200" y="3008847"/>
            <a:ext cx="8305800" cy="7422789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3C67575-EB0C-5C44-E1E0-137096A5ED5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46C3148-F566-1065-EFC8-80DF34B78D8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C83C1AEC-9C8D-2E5F-4AE8-58BE38AA1B4C}"/>
              </a:ext>
            </a:extLst>
          </p:cNvPr>
          <p:cNvSpPr txBox="1"/>
          <p:nvPr/>
        </p:nvSpPr>
        <p:spPr>
          <a:xfrm>
            <a:off x="549785" y="1647928"/>
            <a:ext cx="14461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CPA – stojí a padá s lidmi…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967EF59-39C8-DFD8-E87C-AC1F2B8BD8A8}"/>
              </a:ext>
            </a:extLst>
          </p:cNvPr>
          <p:cNvSpPr txBox="1"/>
          <p:nvPr/>
        </p:nvSpPr>
        <p:spPr>
          <a:xfrm>
            <a:off x="549785" y="3008847"/>
            <a:ext cx="9122915" cy="622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Jaké a kolik PA máme?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Strategie PA </a:t>
            </a:r>
            <a:r>
              <a:rPr lang="cs-CZ" sz="1600" dirty="0">
                <a:solidFill>
                  <a:srgbClr val="0B2265"/>
                </a:solidFill>
                <a:latin typeface="Arial"/>
                <a:cs typeface="Arial"/>
              </a:rPr>
              <a:t>(absolventka, junior, senior, </a:t>
            </a:r>
            <a:r>
              <a:rPr lang="cs-CZ" sz="1600" dirty="0" err="1">
                <a:solidFill>
                  <a:srgbClr val="0B2265"/>
                </a:solidFill>
                <a:latin typeface="Arial"/>
                <a:cs typeface="Arial"/>
              </a:rPr>
              <a:t>subspecializace</a:t>
            </a:r>
            <a:r>
              <a:rPr lang="cs-CZ" sz="1600" dirty="0">
                <a:solidFill>
                  <a:srgbClr val="0B2265"/>
                </a:solidFill>
                <a:latin typeface="Arial"/>
                <a:cs typeface="Arial"/>
              </a:rPr>
              <a:t>)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Zájem PA pracovat i v rámci CPA?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Změna myšlení je velkou devizou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Aktivace týmu, naladit jej na novou situaci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cs-CZ" sz="345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b="1" dirty="0">
                <a:solidFill>
                  <a:schemeClr val="tx2"/>
                </a:solidFill>
                <a:latin typeface="Arial"/>
                <a:cs typeface="Arial"/>
              </a:rPr>
              <a:t>Vědomí, že všerozhodujícím faktorem úspěšnosti je člověk – se svými tvářemi, přáními, obavami a potřebami.</a:t>
            </a:r>
          </a:p>
          <a:p>
            <a:pPr marL="377825" lvl="1">
              <a:lnSpc>
                <a:spcPts val="4899"/>
              </a:lnSpc>
            </a:pP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 </a:t>
            </a: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4EC3D0B-5B14-1EC5-1C2D-90F8C02B24D3}"/>
              </a:ext>
            </a:extLst>
          </p:cNvPr>
          <p:cNvSpPr txBox="1"/>
          <p:nvPr/>
        </p:nvSpPr>
        <p:spPr>
          <a:xfrm>
            <a:off x="10363201" y="5372100"/>
            <a:ext cx="7375014" cy="1890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cs-CZ" sz="4800" dirty="0">
                <a:solidFill>
                  <a:srgbClr val="FFFFFF"/>
                </a:solidFill>
                <a:latin typeface="Arial"/>
                <a:cs typeface="Arial"/>
              </a:rPr>
              <a:t>Klíčem k úspěchu č.1 = člověk</a:t>
            </a:r>
            <a:endParaRPr lang="en-US" sz="4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96DDB7C-1897-EA0E-4EB3-8B4B268D11A4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39C75B3B-B4DF-269B-B169-A991DB91D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 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157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5BAD0-461E-F669-5941-3C2027003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A0B8AC-B1AF-6E37-04D7-2C75A5C1692A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5C7D3E7-851C-199F-8344-8083A804F952}"/>
              </a:ext>
            </a:extLst>
          </p:cNvPr>
          <p:cNvGrpSpPr/>
          <p:nvPr/>
        </p:nvGrpSpPr>
        <p:grpSpPr>
          <a:xfrm>
            <a:off x="9982200" y="3008847"/>
            <a:ext cx="8305800" cy="7422789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B35EF05-5631-AFD5-2387-B4CB8114AD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19CE183-7FA9-7AB5-3BD3-B36FF115F71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B6C0B894-886C-08F9-8665-757E77638FD8}"/>
              </a:ext>
            </a:extLst>
          </p:cNvPr>
          <p:cNvSpPr txBox="1"/>
          <p:nvPr/>
        </p:nvSpPr>
        <p:spPr>
          <a:xfrm>
            <a:off x="549785" y="1647928"/>
            <a:ext cx="14461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Vytvoření chodu ambulancí CPA 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01F3A5C-744B-E933-9B41-0FDCC4033C6E}"/>
              </a:ext>
            </a:extLst>
          </p:cNvPr>
          <p:cNvSpPr txBox="1"/>
          <p:nvPr/>
        </p:nvSpPr>
        <p:spPr>
          <a:xfrm>
            <a:off x="549785" y="3008847"/>
            <a:ext cx="9122915" cy="622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2 prenatální ambulance CPA – prostory, personální zajištění v návaznosti na oba porodní sály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Pojišťovny, IČO, výkony, účtování </a:t>
            </a:r>
            <a:r>
              <a:rPr lang="cs-CZ" sz="2000" dirty="0">
                <a:solidFill>
                  <a:srgbClr val="0B2265"/>
                </a:solidFill>
                <a:latin typeface="Arial"/>
                <a:cs typeface="Arial"/>
              </a:rPr>
              <a:t>06021,06023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Předávání rodiček z ambulancí lékařů do ambulancí CPA, elektronické objednávání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 err="1">
                <a:solidFill>
                  <a:srgbClr val="0B2265"/>
                </a:solidFill>
                <a:latin typeface="Arial"/>
                <a:cs typeface="Arial"/>
              </a:rPr>
              <a:t>Kriteria</a:t>
            </a: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 - </a:t>
            </a:r>
            <a:r>
              <a:rPr lang="cs-CZ" sz="2000" dirty="0">
                <a:solidFill>
                  <a:srgbClr val="0B2265"/>
                </a:solidFill>
                <a:latin typeface="Arial"/>
                <a:cs typeface="Arial"/>
              </a:rPr>
              <a:t>MPGPK CPA-03 prenatální poradna vedená porodní asistentkou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cs-CZ" sz="345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377825" lvl="1">
              <a:lnSpc>
                <a:spcPts val="4899"/>
              </a:lnSpc>
            </a:pP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 </a:t>
            </a: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006DDC5-ABA2-5519-CAC4-FD04AED4D336}"/>
              </a:ext>
            </a:extLst>
          </p:cNvPr>
          <p:cNvSpPr txBox="1"/>
          <p:nvPr/>
        </p:nvSpPr>
        <p:spPr>
          <a:xfrm>
            <a:off x="11300223" y="4544616"/>
            <a:ext cx="5468276" cy="912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cs-CZ" sz="4400" dirty="0">
                <a:solidFill>
                  <a:srgbClr val="FFFFFF"/>
                </a:solidFill>
                <a:latin typeface="Arial"/>
                <a:cs typeface="Arial"/>
              </a:rPr>
              <a:t>Spokojenost?</a:t>
            </a:r>
            <a:endParaRPr lang="en-US" sz="4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DECB282-E4A1-638C-30B6-26C2170D3B71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9B11563B-5BF8-9225-06EA-74AADDDCF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7D125EE-19E1-30E3-5E65-AC5FBC403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62761" y="6406256"/>
            <a:ext cx="3944677" cy="281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97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C99DF-8074-CF4E-3C3E-A8BEB4BC0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2FDE2A-B6C1-E73F-D3D4-45147EA71AC4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ABBBF6F-F6A2-817F-5D71-65A3E47F1FD1}"/>
              </a:ext>
            </a:extLst>
          </p:cNvPr>
          <p:cNvGrpSpPr/>
          <p:nvPr/>
        </p:nvGrpSpPr>
        <p:grpSpPr>
          <a:xfrm>
            <a:off x="9982200" y="3008847"/>
            <a:ext cx="8305800" cy="7422789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89324D4-0118-D576-E8B0-77121DC674E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E9A65A2-C921-4ED2-5136-ADABFF83DF7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37DCD5A2-8079-7171-FE0D-4325FB045190}"/>
              </a:ext>
            </a:extLst>
          </p:cNvPr>
          <p:cNvSpPr txBox="1"/>
          <p:nvPr/>
        </p:nvSpPr>
        <p:spPr>
          <a:xfrm>
            <a:off x="549785" y="1647928"/>
            <a:ext cx="14461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Porody </a:t>
            </a:r>
            <a:r>
              <a:rPr lang="cs-CZ" sz="6000" dirty="0" err="1">
                <a:solidFill>
                  <a:srgbClr val="0B2265"/>
                </a:solidFill>
                <a:latin typeface="Carot Display"/>
              </a:rPr>
              <a:t>low</a:t>
            </a:r>
            <a:r>
              <a:rPr lang="cs-CZ" sz="6000" dirty="0">
                <a:solidFill>
                  <a:srgbClr val="0B2265"/>
                </a:solidFill>
                <a:latin typeface="Carot Display"/>
              </a:rPr>
              <a:t>-risk  F-PA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3D480E3-5518-D3FF-1C72-50688044DA81}"/>
              </a:ext>
            </a:extLst>
          </p:cNvPr>
          <p:cNvSpPr txBox="1"/>
          <p:nvPr/>
        </p:nvSpPr>
        <p:spPr>
          <a:xfrm>
            <a:off x="549785" y="3008847"/>
            <a:ext cx="9122915" cy="4342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Zvýšení akcentu na fyziologické porodnictví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MP –vedení fyziologického porodu PA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Systém péče </a:t>
            </a:r>
            <a:r>
              <a:rPr lang="cs-CZ" sz="3450" dirty="0" err="1">
                <a:solidFill>
                  <a:srgbClr val="0B2265"/>
                </a:solidFill>
                <a:latin typeface="Arial"/>
                <a:cs typeface="Arial"/>
              </a:rPr>
              <a:t>low</a:t>
            </a: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-risk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Poskytují všechny PA všem rodičkám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Neonatologická péče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A7B28E9-6975-8B03-C8C6-0D203D2CA210}"/>
              </a:ext>
            </a:extLst>
          </p:cNvPr>
          <p:cNvSpPr txBox="1"/>
          <p:nvPr/>
        </p:nvSpPr>
        <p:spPr>
          <a:xfrm rot="10800000" flipV="1">
            <a:off x="11201400" y="5423253"/>
            <a:ext cx="5567099" cy="192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cs-CZ" sz="4400" dirty="0">
                <a:solidFill>
                  <a:srgbClr val="FFFFFF"/>
                </a:solidFill>
                <a:latin typeface="Arial"/>
                <a:cs typeface="Arial"/>
              </a:rPr>
              <a:t>Vzdělávání se, školení</a:t>
            </a:r>
            <a:endParaRPr lang="en-US" sz="4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C9CBAB7-7EA4-4E63-6B4D-23F7C5EAADA9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35FB9478-48DD-1302-2372-BDC36AE7F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jihlava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749944F-80F9-14B7-5537-220225CF701E}"/>
              </a:ext>
            </a:extLst>
          </p:cNvPr>
          <p:cNvSpPr txBox="1"/>
          <p:nvPr/>
        </p:nvSpPr>
        <p:spPr>
          <a:xfrm>
            <a:off x="10210800" y="2208879"/>
            <a:ext cx="9261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u="sng" dirty="0">
                <a:latin typeface="+mn-lt"/>
              </a:rPr>
              <a:t>MP- GPK CPA -02 Vedení porodu porodní asistentkou na GPK FN Brno</a:t>
            </a:r>
          </a:p>
        </p:txBody>
      </p:sp>
    </p:spTree>
    <p:extLst>
      <p:ext uri="{BB962C8B-B14F-4D97-AF65-F5344CB8AC3E}">
        <p14:creationId xmlns:p14="http://schemas.microsoft.com/office/powerpoint/2010/main" val="388653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672699" y="2725146"/>
            <a:ext cx="8065515" cy="742278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9785" y="1647928"/>
            <a:ext cx="14461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Proč se snažit něco měnit?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9785" y="3008847"/>
            <a:ext cx="9122915" cy="5598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cs-CZ" sz="3450" b="1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Protože chceme? 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A kdo to chce?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Protože musíme?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Snaha? – změna není hned – čas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Něco měnit je těžké…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Kde to bude probíhat?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Jak to bude probíhat?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Kdo co bude dělat? Všichni?</a:t>
            </a: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 rot="10800000" flipV="1">
            <a:off x="10591800" y="4105296"/>
            <a:ext cx="6176699" cy="3879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cs-CZ" sz="4400" dirty="0">
                <a:solidFill>
                  <a:srgbClr val="FFFFFF"/>
                </a:solidFill>
                <a:latin typeface="Arial"/>
                <a:cs typeface="Arial"/>
              </a:rPr>
              <a:t>Ne vše, čemu čelíme, lze změnit, ale nic nelze změnit, dokud se tomu nepostavíme. J.B.</a:t>
            </a:r>
            <a:endParaRPr lang="en-US" sz="4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05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5D80B-9E4B-B2A1-D25C-ADE4219A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15BE210-6FFA-8167-29B8-DBD96568C1A8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2E5E867-1D7E-7C1B-CCAD-DC71A2B0C986}"/>
              </a:ext>
            </a:extLst>
          </p:cNvPr>
          <p:cNvGrpSpPr/>
          <p:nvPr/>
        </p:nvGrpSpPr>
        <p:grpSpPr>
          <a:xfrm>
            <a:off x="9982200" y="3008847"/>
            <a:ext cx="8305800" cy="7422789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CBC05DE-1129-5BD7-6600-33D4B443E30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2EFB394-ABC9-897A-FCD0-C1D1BC00D61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03D7F041-6FEF-D48A-3F1B-285FF7F8959D}"/>
              </a:ext>
            </a:extLst>
          </p:cNvPr>
          <p:cNvSpPr txBox="1"/>
          <p:nvPr/>
        </p:nvSpPr>
        <p:spPr>
          <a:xfrm>
            <a:off x="549785" y="1647928"/>
            <a:ext cx="14461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Aktivity CPA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2C19ECA-C2D9-36F6-A665-55FB546E3F67}"/>
              </a:ext>
            </a:extLst>
          </p:cNvPr>
          <p:cNvSpPr txBox="1"/>
          <p:nvPr/>
        </p:nvSpPr>
        <p:spPr>
          <a:xfrm>
            <a:off x="549785" y="3008847"/>
            <a:ext cx="9122915" cy="4342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Nadefinování postupu nabízených služeb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Ceníky – placené aktivity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Lekce, jejich zaměření, tvorba prezentací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Reservační systém, online platby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Online kurzy, konzultace, </a:t>
            </a:r>
            <a:r>
              <a:rPr lang="cs-CZ" sz="3450" dirty="0" err="1">
                <a:solidFill>
                  <a:srgbClr val="0B2265"/>
                </a:solidFill>
                <a:latin typeface="Arial"/>
                <a:cs typeface="Arial"/>
              </a:rPr>
              <a:t>videoprohlídky</a:t>
            </a:r>
            <a:endParaRPr lang="cs-CZ" sz="345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Lektoři, požadavky na ně, odměna</a:t>
            </a:r>
          </a:p>
          <a:p>
            <a:pPr marL="377825" lvl="1">
              <a:lnSpc>
                <a:spcPts val="4899"/>
              </a:lnSpc>
            </a:pP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 </a:t>
            </a: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C347A29-66DA-A0B5-0256-7C51EE5ACF70}"/>
              </a:ext>
            </a:extLst>
          </p:cNvPr>
          <p:cNvSpPr txBox="1"/>
          <p:nvPr/>
        </p:nvSpPr>
        <p:spPr>
          <a:xfrm>
            <a:off x="11300223" y="4544616"/>
            <a:ext cx="5468276" cy="29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cs-CZ" sz="4400" dirty="0">
                <a:solidFill>
                  <a:srgbClr val="FFFFFF"/>
                </a:solidFill>
                <a:latin typeface="Arial"/>
                <a:cs typeface="Arial"/>
              </a:rPr>
              <a:t>Pravidla pro vykonávání aktivit CPA</a:t>
            </a:r>
            <a:endParaRPr lang="en-US" sz="4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E4964AC-58E6-8959-82ED-74777BCB8C16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BE53E6B4-E325-7E64-9B1C-9D75E1336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F32CD2D-4BB3-1B4D-C9A9-9D1182F42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36342" y="7793179"/>
            <a:ext cx="1847348" cy="20504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7806FA2-CA30-CE53-805F-0BFD3F5BF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3694538" y="2888391"/>
            <a:ext cx="1545021" cy="195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45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235AA-AF7B-311B-BBB5-BE8E532F4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42C933-FF76-C9C2-CA67-3E3DBC88B00D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9E72D2D-0CFB-10C9-C80D-43742834E752}"/>
              </a:ext>
            </a:extLst>
          </p:cNvPr>
          <p:cNvGrpSpPr/>
          <p:nvPr/>
        </p:nvGrpSpPr>
        <p:grpSpPr>
          <a:xfrm>
            <a:off x="9982200" y="3008847"/>
            <a:ext cx="8305800" cy="7422789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5EA20A5-F421-74CF-9101-1A86506B4EC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r>
                <a:rPr lang="cs-CZ" dirty="0"/>
                <a:t>s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FEEE9DD-49CC-48A9-3811-85DC950CDE1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A26495ED-AD51-B36B-2C75-8940B30E0BD9}"/>
              </a:ext>
            </a:extLst>
          </p:cNvPr>
          <p:cNvSpPr txBox="1"/>
          <p:nvPr/>
        </p:nvSpPr>
        <p:spPr>
          <a:xfrm>
            <a:off x="549785" y="1647928"/>
            <a:ext cx="14461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Individuální péče PA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29DA61C-A88B-8B3C-6079-2809B41E866A}"/>
              </a:ext>
            </a:extLst>
          </p:cNvPr>
          <p:cNvSpPr txBox="1"/>
          <p:nvPr/>
        </p:nvSpPr>
        <p:spPr>
          <a:xfrm>
            <a:off x="549785" y="3008847"/>
            <a:ext cx="9122915" cy="1828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Hodnocení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Zájem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Počet</a:t>
            </a: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F5002A2-322B-985A-2CAF-86A6762D22A6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1C109E06-80A5-2CB7-2EEB-88D546E59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Zástupný symbol obrázku 7" descr="Obsah obrázku osoba, pózování, zeď, stojící&#10;&#10;Popis byl vytvořen automaticky">
            <a:extLst>
              <a:ext uri="{FF2B5EF4-FFF2-40B4-BE49-F238E27FC236}">
                <a16:creationId xmlns:a16="http://schemas.microsoft.com/office/drawing/2014/main" id="{7F9522EC-C3A4-EB82-7C32-712BCF3C8E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7" b="7197"/>
          <a:stretch>
            <a:fillRect/>
          </a:stretch>
        </p:blipFill>
        <p:spPr>
          <a:xfrm>
            <a:off x="11831100" y="5129981"/>
            <a:ext cx="4608000" cy="259200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520AD32-E062-B41F-662A-A46C1EB738B1}"/>
              </a:ext>
            </a:extLst>
          </p:cNvPr>
          <p:cNvSpPr txBox="1"/>
          <p:nvPr/>
        </p:nvSpPr>
        <p:spPr>
          <a:xfrm>
            <a:off x="346049" y="5981700"/>
            <a:ext cx="8822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u="sng" dirty="0">
                <a:solidFill>
                  <a:srgbClr val="002060"/>
                </a:solidFill>
              </a:rPr>
              <a:t>S lidskými silami nakládat velice opatrně</a:t>
            </a:r>
          </a:p>
        </p:txBody>
      </p:sp>
    </p:spTree>
    <p:extLst>
      <p:ext uri="{BB962C8B-B14F-4D97-AF65-F5344CB8AC3E}">
        <p14:creationId xmlns:p14="http://schemas.microsoft.com/office/powerpoint/2010/main" val="1542843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27EBA-2330-FE04-BD44-744502C62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1F37A5-DDF8-F69F-7053-54AF00922686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5A2CE56-4760-379D-77CB-9B8DE563EC38}"/>
              </a:ext>
            </a:extLst>
          </p:cNvPr>
          <p:cNvGrpSpPr/>
          <p:nvPr/>
        </p:nvGrpSpPr>
        <p:grpSpPr>
          <a:xfrm>
            <a:off x="517830" y="3597535"/>
            <a:ext cx="5041537" cy="5041537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147F1FA-D512-ADA8-ABE0-639883B6C9D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06E1E86-3D1E-D0CE-DB0F-4542806BC38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AE2EEF10-492B-5380-33F4-1BA5D80C0641}"/>
              </a:ext>
            </a:extLst>
          </p:cNvPr>
          <p:cNvSpPr txBox="1"/>
          <p:nvPr/>
        </p:nvSpPr>
        <p:spPr>
          <a:xfrm>
            <a:off x="549785" y="1647928"/>
            <a:ext cx="96610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Data CPA  - EPK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A7AE182-B8A5-7308-37E7-6AC4E246970A}"/>
              </a:ext>
            </a:extLst>
          </p:cNvPr>
          <p:cNvSpPr txBox="1"/>
          <p:nvPr/>
        </p:nvSpPr>
        <p:spPr>
          <a:xfrm rot="10800000" flipV="1">
            <a:off x="831323" y="5311333"/>
            <a:ext cx="4096249" cy="620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Ambulance CPA</a:t>
            </a:r>
            <a:endParaRPr lang="en-US" sz="3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CAB482E-7330-94B6-C6F7-62EAA8EC86D4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DAFE19E1-4295-D789-BBB1-75B0F5AEB016}"/>
              </a:ext>
            </a:extLst>
          </p:cNvPr>
          <p:cNvGrpSpPr/>
          <p:nvPr/>
        </p:nvGrpSpPr>
        <p:grpSpPr>
          <a:xfrm>
            <a:off x="6623231" y="3543403"/>
            <a:ext cx="5041537" cy="5041537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E899F39-1FDE-397C-C3CB-EA489E8EE96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925A3CB-FFDF-C976-F05C-04F2A65564C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CE1778F7-C9EF-525D-9DEE-4C9A362042AD}"/>
              </a:ext>
            </a:extLst>
          </p:cNvPr>
          <p:cNvSpPr txBox="1"/>
          <p:nvPr/>
        </p:nvSpPr>
        <p:spPr>
          <a:xfrm>
            <a:off x="7286981" y="4354243"/>
            <a:ext cx="3714037" cy="198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Fyziologický porod, epiziotomie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BA908AE8-CBB6-B05B-5C1B-95186EED431D}"/>
              </a:ext>
            </a:extLst>
          </p:cNvPr>
          <p:cNvGrpSpPr/>
          <p:nvPr/>
        </p:nvGrpSpPr>
        <p:grpSpPr>
          <a:xfrm>
            <a:off x="12693469" y="3543403"/>
            <a:ext cx="5041537" cy="5041537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DE1121D-F438-8B89-310A-5B72DC4535D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CF96025-EEC1-49BB-9951-251EB806CEC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376978A7-9D06-C133-C383-96C87C9A47FE}"/>
              </a:ext>
            </a:extLst>
          </p:cNvPr>
          <p:cNvSpPr txBox="1"/>
          <p:nvPr/>
        </p:nvSpPr>
        <p:spPr>
          <a:xfrm>
            <a:off x="13357219" y="4690650"/>
            <a:ext cx="3714037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Předporodní lekce</a:t>
            </a:r>
            <a:endParaRPr lang="en-US" sz="3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Zástupný symbol pro zápatí 9">
            <a:extLst>
              <a:ext uri="{FF2B5EF4-FFF2-40B4-BE49-F238E27FC236}">
                <a16:creationId xmlns:a16="http://schemas.microsoft.com/office/drawing/2014/main" id="{7E61DF6B-72E6-D084-1DE4-3CAEAF9C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13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9119D-0823-A559-57EE-227EF1AF1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194BB0B-14BB-EB13-6003-D874FDE3C863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F79A4D6-8B6C-4B71-8598-F0AA8B11AC38}"/>
              </a:ext>
            </a:extLst>
          </p:cNvPr>
          <p:cNvSpPr/>
          <p:nvPr/>
        </p:nvSpPr>
        <p:spPr>
          <a:xfrm>
            <a:off x="10322966" y="2362303"/>
            <a:ext cx="7422789" cy="742278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8ECEA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87A53CE-219F-9DCE-D687-2114F3917382}"/>
              </a:ext>
            </a:extLst>
          </p:cNvPr>
          <p:cNvSpPr txBox="1"/>
          <p:nvPr/>
        </p:nvSpPr>
        <p:spPr>
          <a:xfrm>
            <a:off x="549785" y="1647928"/>
            <a:ext cx="104992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CPA – data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AAA7F99-5F0C-BCC3-FCAB-9C5186E5A8E2}"/>
              </a:ext>
            </a:extLst>
          </p:cNvPr>
          <p:cNvSpPr txBox="1"/>
          <p:nvPr/>
        </p:nvSpPr>
        <p:spPr>
          <a:xfrm>
            <a:off x="549785" y="3008847"/>
            <a:ext cx="10499215" cy="6836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Ambulance CPA </a:t>
            </a:r>
          </a:p>
          <a:p>
            <a:pPr marL="377825" lvl="1">
              <a:lnSpc>
                <a:spcPts val="4899"/>
              </a:lnSpc>
            </a:pPr>
            <a:r>
              <a:rPr lang="cs-CZ" sz="2800" dirty="0">
                <a:solidFill>
                  <a:srgbClr val="0B2265"/>
                </a:solidFill>
                <a:latin typeface="Arial"/>
                <a:cs typeface="Arial"/>
              </a:rPr>
              <a:t>r.2021 -1451 žen; r.2022 -2373 žen; r.2023 – 3180 žen</a:t>
            </a:r>
          </a:p>
          <a:p>
            <a:pPr marL="377825" lvl="1">
              <a:lnSpc>
                <a:spcPts val="4899"/>
              </a:lnSpc>
            </a:pPr>
            <a:endParaRPr lang="en-US" sz="280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F-PA –fyziologický porod</a:t>
            </a:r>
          </a:p>
          <a:p>
            <a:pPr marL="377825" lvl="1">
              <a:lnSpc>
                <a:spcPts val="4899"/>
              </a:lnSpc>
            </a:pPr>
            <a:r>
              <a:rPr lang="cs-CZ" sz="2800" dirty="0">
                <a:solidFill>
                  <a:srgbClr val="0B2265"/>
                </a:solidFill>
                <a:latin typeface="Arial"/>
                <a:cs typeface="Arial"/>
              </a:rPr>
              <a:t>r.2021 -26,3 %; r.2022 -28,6 %; r. 2023 -26,5 %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Předporodní kurzy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cs-CZ" sz="3450" b="1" dirty="0">
              <a:solidFill>
                <a:srgbClr val="0B2265"/>
              </a:solidFill>
              <a:latin typeface="Arial"/>
              <a:cs typeface="Arial"/>
            </a:endParaRPr>
          </a:p>
          <a:p>
            <a:pPr marL="377825" lvl="1">
              <a:lnSpc>
                <a:spcPts val="4899"/>
              </a:lnSpc>
            </a:pPr>
            <a:r>
              <a:rPr lang="cs-CZ" sz="2800" dirty="0">
                <a:solidFill>
                  <a:srgbClr val="0B2265"/>
                </a:solidFill>
                <a:latin typeface="Arial"/>
                <a:cs typeface="Arial"/>
              </a:rPr>
              <a:t>r. 2021 -1912 žen; rok 2022 -2639 žen; r. 2023- 4161 žen</a:t>
            </a:r>
          </a:p>
          <a:p>
            <a:pPr marL="377825" lvl="1">
              <a:lnSpc>
                <a:spcPts val="4899"/>
              </a:lnSpc>
            </a:pPr>
            <a:endParaRPr lang="cs-CZ" sz="280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Individuální péče PA u porodu</a:t>
            </a:r>
          </a:p>
          <a:p>
            <a:pPr marL="377825" lvl="1">
              <a:lnSpc>
                <a:spcPts val="4899"/>
              </a:lnSpc>
            </a:pPr>
            <a:r>
              <a:rPr lang="cs-CZ" sz="2800" dirty="0">
                <a:solidFill>
                  <a:srgbClr val="0B2265"/>
                </a:solidFill>
                <a:latin typeface="Arial"/>
                <a:cs typeface="Arial"/>
              </a:rPr>
              <a:t>r. 2021 -51 žen; r.2022 -209 žen; r. 2023 -241 žen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304475B-F881-0E3C-5620-57DB5CF0BE01}"/>
              </a:ext>
            </a:extLst>
          </p:cNvPr>
          <p:cNvSpPr txBox="1"/>
          <p:nvPr/>
        </p:nvSpPr>
        <p:spPr>
          <a:xfrm>
            <a:off x="11300223" y="4544616"/>
            <a:ext cx="5468276" cy="29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cs-CZ" sz="4800" dirty="0">
                <a:solidFill>
                  <a:srgbClr val="002060"/>
                </a:solidFill>
                <a:latin typeface="Arial"/>
                <a:cs typeface="Arial"/>
              </a:rPr>
              <a:t>Nutnost sledovat data</a:t>
            </a:r>
          </a:p>
          <a:p>
            <a:pPr algn="ctr">
              <a:lnSpc>
                <a:spcPts val="7839"/>
              </a:lnSpc>
            </a:pPr>
            <a:endParaRPr lang="en-US" sz="55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CCBFC90-A0F5-4551-DFA7-4F8A74A8A45C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3398F5D2-68AD-121E-2269-3AC4A0EA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783148"/>
            <a:ext cx="5774815" cy="346208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Jiihlava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83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21DD7-17DB-7196-04C8-5AB312C2B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59457F-F59D-586C-8839-C7358917F895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C0CA77B-762E-51D8-67FE-ABA1B87254CC}"/>
              </a:ext>
            </a:extLst>
          </p:cNvPr>
          <p:cNvSpPr/>
          <p:nvPr/>
        </p:nvSpPr>
        <p:spPr>
          <a:xfrm>
            <a:off x="10322966" y="2362303"/>
            <a:ext cx="7422789" cy="742278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8ECEA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D8A36FB-DB10-3A37-7145-6BC95BCC5C90}"/>
              </a:ext>
            </a:extLst>
          </p:cNvPr>
          <p:cNvSpPr txBox="1"/>
          <p:nvPr/>
        </p:nvSpPr>
        <p:spPr>
          <a:xfrm>
            <a:off x="914400" y="1708507"/>
            <a:ext cx="1469605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Kolik PA je zapojeno do činnosti CPA?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E4AFEF9-EA7B-1BD8-A185-4C978FB1DCBD}"/>
              </a:ext>
            </a:extLst>
          </p:cNvPr>
          <p:cNvSpPr txBox="1"/>
          <p:nvPr/>
        </p:nvSpPr>
        <p:spPr>
          <a:xfrm>
            <a:off x="549785" y="3008847"/>
            <a:ext cx="9122915" cy="622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Celkový počet PA pracujících na porodních sálech = </a:t>
            </a: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70?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Porod fyziologické rodičky (F-PA) – </a:t>
            </a: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všechny PA </a:t>
            </a: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z porodních sálů po splnění požadovaných kritérií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Ambulance PA – </a:t>
            </a: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16 PA </a:t>
            </a: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(pozice senior)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Individuální péče u porodu – </a:t>
            </a: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15 P</a:t>
            </a: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A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Lekce předporodního kurzu -</a:t>
            </a: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21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Cvičení  </a:t>
            </a: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- 4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Laktační poradenství – </a:t>
            </a: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93328CF-0DFA-E0DE-A234-4D9C2BEFA3A0}"/>
              </a:ext>
            </a:extLst>
          </p:cNvPr>
          <p:cNvSpPr txBox="1"/>
          <p:nvPr/>
        </p:nvSpPr>
        <p:spPr>
          <a:xfrm>
            <a:off x="11300223" y="4544616"/>
            <a:ext cx="5468276" cy="391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cs-CZ" sz="4800" dirty="0">
                <a:solidFill>
                  <a:srgbClr val="002060"/>
                </a:solidFill>
                <a:latin typeface="Arial"/>
                <a:cs typeface="Arial"/>
              </a:rPr>
              <a:t>Nabídka spolupráce všem, ne každý však má zájem</a:t>
            </a:r>
          </a:p>
          <a:p>
            <a:pPr algn="ctr">
              <a:lnSpc>
                <a:spcPts val="7839"/>
              </a:lnSpc>
            </a:pPr>
            <a:endParaRPr lang="en-US" sz="55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92DE5B0-6C20-1E48-D8EF-3B9ED2EDDF74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C1B914CC-BEE6-5360-AF6D-41709524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240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A9FAD-26A5-EFAC-DA53-20E65C072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2CA68E-B267-4C94-9EFC-C006B0305BC9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7AE32E4-E162-FFF5-ACD2-7D065D2F70C3}"/>
              </a:ext>
            </a:extLst>
          </p:cNvPr>
          <p:cNvGrpSpPr/>
          <p:nvPr/>
        </p:nvGrpSpPr>
        <p:grpSpPr>
          <a:xfrm>
            <a:off x="9982200" y="1647928"/>
            <a:ext cx="8305800" cy="7422789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B42568B-1794-DDD4-51F5-A036994D01E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BD5ED01-7655-B23D-8E52-680C6C5FBA5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C36EDFC9-3122-716C-5499-53F7E22AAF5A}"/>
              </a:ext>
            </a:extLst>
          </p:cNvPr>
          <p:cNvSpPr txBox="1"/>
          <p:nvPr/>
        </p:nvSpPr>
        <p:spPr>
          <a:xfrm>
            <a:off x="549785" y="1647928"/>
            <a:ext cx="14461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Spolupráce s MUNI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B3DF7EF-72C4-6B80-5D34-2692FAD7DDFC}"/>
              </a:ext>
            </a:extLst>
          </p:cNvPr>
          <p:cNvSpPr txBox="1"/>
          <p:nvPr/>
        </p:nvSpPr>
        <p:spPr>
          <a:xfrm>
            <a:off x="549785" y="3008847"/>
            <a:ext cx="9122915" cy="4970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Participace pedagožek ÚZV MUNI na přípravě strategie a chodu CPA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Participace PA a porodníků na přímé výuce studentek na ÚZV i na výukových materiálech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Zapojení studentek</a:t>
            </a:r>
          </a:p>
          <a:p>
            <a:pPr marL="835025" lvl="1" indent="-4572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Péče o studentky</a:t>
            </a:r>
          </a:p>
          <a:p>
            <a:pPr marL="377825" lvl="1">
              <a:lnSpc>
                <a:spcPts val="4899"/>
              </a:lnSpc>
            </a:pPr>
            <a:r>
              <a:rPr lang="cs-CZ" sz="3450" b="1" dirty="0">
                <a:solidFill>
                  <a:srgbClr val="0B2265"/>
                </a:solidFill>
                <a:latin typeface="Arial"/>
                <a:cs typeface="Arial"/>
              </a:rPr>
              <a:t> </a:t>
            </a: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61B7BD6-F90F-9526-FE46-8FA0922ED264}"/>
              </a:ext>
            </a:extLst>
          </p:cNvPr>
          <p:cNvSpPr txBox="1"/>
          <p:nvPr/>
        </p:nvSpPr>
        <p:spPr>
          <a:xfrm rot="10800000" flipV="1">
            <a:off x="10760868" y="4203187"/>
            <a:ext cx="5931429" cy="1878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cs-CZ" sz="4400" dirty="0">
                <a:solidFill>
                  <a:srgbClr val="FFFFFF"/>
                </a:solidFill>
                <a:latin typeface="Arial"/>
                <a:cs typeface="Arial"/>
              </a:rPr>
              <a:t>Úzká spolupráce teorie a praxe</a:t>
            </a:r>
            <a:endParaRPr lang="en-US" sz="4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D568ED5-B416-8D92-2FC6-9B20819D1EF8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D34EC8FF-669D-3663-9BD8-FB12D051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94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0EA01-7509-C498-D5C9-FE3BB7C2C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922928-2D55-F5A9-9FA9-298309E7D071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7E79948-754B-FD9F-C46B-403A32EDB571}"/>
              </a:ext>
            </a:extLst>
          </p:cNvPr>
          <p:cNvGrpSpPr/>
          <p:nvPr/>
        </p:nvGrpSpPr>
        <p:grpSpPr>
          <a:xfrm>
            <a:off x="549785" y="3543403"/>
            <a:ext cx="5041537" cy="5041537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5199340-486F-1A03-08F1-400FEB7E848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CFBD3-86F3-15D2-6AE9-3FA057DBEEE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99043C4C-9363-9245-BFF0-2D756950E7C6}"/>
              </a:ext>
            </a:extLst>
          </p:cNvPr>
          <p:cNvSpPr txBox="1"/>
          <p:nvPr/>
        </p:nvSpPr>
        <p:spPr>
          <a:xfrm>
            <a:off x="549785" y="1647928"/>
            <a:ext cx="96610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Co ještě v rámci CPA 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AE3577D-4573-86D6-9EB6-BAFEE02596C7}"/>
              </a:ext>
            </a:extLst>
          </p:cNvPr>
          <p:cNvSpPr txBox="1"/>
          <p:nvPr/>
        </p:nvSpPr>
        <p:spPr>
          <a:xfrm>
            <a:off x="1213535" y="4690650"/>
            <a:ext cx="3714037" cy="198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Práce na edukačních materiálech</a:t>
            </a:r>
            <a:endParaRPr lang="en-US" sz="3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744CFE8-B114-1BC7-D543-2F2C20DEF010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5842166-32A3-B88F-229E-BF4E6114681F}"/>
              </a:ext>
            </a:extLst>
          </p:cNvPr>
          <p:cNvGrpSpPr/>
          <p:nvPr/>
        </p:nvGrpSpPr>
        <p:grpSpPr>
          <a:xfrm>
            <a:off x="6623231" y="3543403"/>
            <a:ext cx="5041537" cy="5041537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6F7F7D8-6099-3783-6EF1-13914D112C0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1968C73-CF0B-545B-5B82-42FE034FEAE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0E40136-1C8C-780C-99A9-A9744CAA44E6}"/>
              </a:ext>
            </a:extLst>
          </p:cNvPr>
          <p:cNvSpPr txBox="1"/>
          <p:nvPr/>
        </p:nvSpPr>
        <p:spPr>
          <a:xfrm>
            <a:off x="7286981" y="4354243"/>
            <a:ext cx="3714037" cy="4019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Emailová </a:t>
            </a:r>
            <a:r>
              <a:rPr lang="cs-CZ" sz="3800" dirty="0" err="1">
                <a:solidFill>
                  <a:srgbClr val="FFFFFF"/>
                </a:solidFill>
                <a:latin typeface="Arial"/>
                <a:cs typeface="Arial"/>
              </a:rPr>
              <a:t>komunikce</a:t>
            </a: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, sociální sítě, </a:t>
            </a:r>
            <a:r>
              <a:rPr lang="cs-CZ" sz="3800" dirty="0" err="1">
                <a:solidFill>
                  <a:srgbClr val="FFFFFF"/>
                </a:solidFill>
                <a:latin typeface="Arial"/>
                <a:cs typeface="Arial"/>
              </a:rPr>
              <a:t>influenceři</a:t>
            </a:r>
            <a:endParaRPr lang="cs-CZ" sz="38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ts val="5324"/>
              </a:lnSpc>
            </a:pPr>
            <a:endParaRPr lang="cs-CZ" sz="38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16A61EA-638D-5522-1EB1-CD26323A2C7F}"/>
              </a:ext>
            </a:extLst>
          </p:cNvPr>
          <p:cNvGrpSpPr/>
          <p:nvPr/>
        </p:nvGrpSpPr>
        <p:grpSpPr>
          <a:xfrm>
            <a:off x="12693469" y="3543403"/>
            <a:ext cx="5041537" cy="5041537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6794E3F-FD55-34D6-EBB2-F3D588705A9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97A5EDF-E386-FE13-1241-07406C8C93A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F57AEF95-61BD-D33D-9070-08FA7C521009}"/>
              </a:ext>
            </a:extLst>
          </p:cNvPr>
          <p:cNvSpPr txBox="1"/>
          <p:nvPr/>
        </p:nvSpPr>
        <p:spPr>
          <a:xfrm>
            <a:off x="13357219" y="4690650"/>
            <a:ext cx="3714037" cy="2659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Projekty, dotaze, rozvoj, vzdělávání, síťování</a:t>
            </a:r>
            <a:endParaRPr lang="en-US" sz="3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Zástupný symbol pro zápatí 9">
            <a:extLst>
              <a:ext uri="{FF2B5EF4-FFF2-40B4-BE49-F238E27FC236}">
                <a16:creationId xmlns:a16="http://schemas.microsoft.com/office/drawing/2014/main" id="{6F904260-D24D-2E00-2E9A-177AB6D0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56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1850-48B6-9356-F840-7A6C5A9BF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CD7806-D84D-D6FC-6BC3-B3303F543127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863F6CD-A276-8C7C-EA8F-F8DB82FB7EF5}"/>
              </a:ext>
            </a:extLst>
          </p:cNvPr>
          <p:cNvGrpSpPr/>
          <p:nvPr/>
        </p:nvGrpSpPr>
        <p:grpSpPr>
          <a:xfrm>
            <a:off x="549785" y="3543403"/>
            <a:ext cx="5041537" cy="5041537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B9BA3B-3F86-78C7-005A-C21B7F3D09E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FBE48F9-CA0D-21E7-5E27-F03BBA6CBBA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CC1194DF-0CE1-A61A-B3BB-AC6C25D7F199}"/>
              </a:ext>
            </a:extLst>
          </p:cNvPr>
          <p:cNvSpPr txBox="1"/>
          <p:nvPr/>
        </p:nvSpPr>
        <p:spPr>
          <a:xfrm>
            <a:off x="549785" y="1647928"/>
            <a:ext cx="96610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Spolupráce CPA s: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CB15CF2-DFE7-ED96-4100-9C852676CF90}"/>
              </a:ext>
            </a:extLst>
          </p:cNvPr>
          <p:cNvSpPr txBox="1"/>
          <p:nvPr/>
        </p:nvSpPr>
        <p:spPr>
          <a:xfrm>
            <a:off x="1213535" y="4690650"/>
            <a:ext cx="3714037" cy="264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200" dirty="0">
                <a:solidFill>
                  <a:srgbClr val="FFFFFF"/>
                </a:solidFill>
                <a:latin typeface="Arial"/>
                <a:cs typeface="Arial"/>
              </a:rPr>
              <a:t>FN – oddělení právní, personální a ekonomické; fyzioterapie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C5E6C40-DECD-FB4E-866E-999E53155F7F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95CEA33-A178-80C4-4DEC-8B1F8BA081BC}"/>
              </a:ext>
            </a:extLst>
          </p:cNvPr>
          <p:cNvGrpSpPr/>
          <p:nvPr/>
        </p:nvGrpSpPr>
        <p:grpSpPr>
          <a:xfrm>
            <a:off x="6623231" y="3543403"/>
            <a:ext cx="5041537" cy="5041537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445CD2E-C93F-50AD-11B9-12ED739DAFE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E801A61-0CF0-F40D-AFFB-40FE16AA434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616D1020-D644-7A38-9BB2-81CC78F2E270}"/>
              </a:ext>
            </a:extLst>
          </p:cNvPr>
          <p:cNvSpPr txBox="1"/>
          <p:nvPr/>
        </p:nvSpPr>
        <p:spPr>
          <a:xfrm>
            <a:off x="7286981" y="4330070"/>
            <a:ext cx="3714037" cy="3321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200" dirty="0">
                <a:solidFill>
                  <a:srgbClr val="FFFFFF"/>
                </a:solidFill>
                <a:latin typeface="Arial"/>
                <a:cs typeface="Arial"/>
              </a:rPr>
              <a:t>ÚZV, KPA, SIMU, APODAC, duly, NÚDZ, LLP, UNIPA,ČKPA,ČSPA, </a:t>
            </a:r>
            <a:r>
              <a:rPr lang="cs-CZ" sz="3200" dirty="0" err="1">
                <a:solidFill>
                  <a:srgbClr val="FFFFFF"/>
                </a:solidFill>
                <a:latin typeface="Arial"/>
                <a:cs typeface="Arial"/>
              </a:rPr>
              <a:t>MAMILA,Dítě</a:t>
            </a:r>
            <a:r>
              <a:rPr lang="cs-CZ" sz="3200" dirty="0">
                <a:solidFill>
                  <a:srgbClr val="FFFFFF"/>
                </a:solidFill>
                <a:latin typeface="Arial"/>
                <a:cs typeface="Arial"/>
              </a:rPr>
              <a:t> v srdci 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68506C69-1AA0-B4A3-F46F-0CA6B2CDF39C}"/>
              </a:ext>
            </a:extLst>
          </p:cNvPr>
          <p:cNvGrpSpPr/>
          <p:nvPr/>
        </p:nvGrpSpPr>
        <p:grpSpPr>
          <a:xfrm>
            <a:off x="12693469" y="3543403"/>
            <a:ext cx="5041537" cy="5041537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600D77A-756C-3B29-D303-D8F99D157E1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D2E7390-BF93-35E2-30C4-22E923958BE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774672D3-30BF-F6EF-62FE-435C42CD09EC}"/>
              </a:ext>
            </a:extLst>
          </p:cNvPr>
          <p:cNvSpPr txBox="1"/>
          <p:nvPr/>
        </p:nvSpPr>
        <p:spPr>
          <a:xfrm>
            <a:off x="13357219" y="4690650"/>
            <a:ext cx="3714037" cy="198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200" dirty="0">
                <a:solidFill>
                  <a:srgbClr val="FFFFFF"/>
                </a:solidFill>
                <a:latin typeface="Arial"/>
                <a:cs typeface="Arial"/>
              </a:rPr>
              <a:t>Firmy</a:t>
            </a:r>
          </a:p>
          <a:p>
            <a:pPr algn="ctr">
              <a:lnSpc>
                <a:spcPts val="5324"/>
              </a:lnSpc>
            </a:pPr>
            <a:r>
              <a:rPr lang="cs-CZ" sz="3200" dirty="0" err="1">
                <a:solidFill>
                  <a:srgbClr val="FFFFFF"/>
                </a:solidFill>
                <a:latin typeface="Arial"/>
                <a:cs typeface="Arial"/>
              </a:rPr>
              <a:t>Weleda</a:t>
            </a:r>
            <a:r>
              <a:rPr lang="cs-CZ" sz="32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cs-CZ" sz="3200" dirty="0" err="1">
                <a:solidFill>
                  <a:srgbClr val="FFFFFF"/>
                </a:solidFill>
                <a:latin typeface="Arial"/>
                <a:cs typeface="Arial"/>
              </a:rPr>
              <a:t>Nobilis</a:t>
            </a:r>
            <a:r>
              <a:rPr lang="cs-CZ" sz="3200" dirty="0">
                <a:solidFill>
                  <a:srgbClr val="FFFFFF"/>
                </a:solidFill>
                <a:latin typeface="Arial"/>
                <a:cs typeface="Arial"/>
              </a:rPr>
              <a:t>,, </a:t>
            </a:r>
            <a:r>
              <a:rPr lang="cs-CZ" sz="3200" dirty="0" err="1">
                <a:solidFill>
                  <a:srgbClr val="FFFFFF"/>
                </a:solidFill>
                <a:latin typeface="Arial"/>
                <a:cs typeface="Arial"/>
              </a:rPr>
              <a:t>Aniball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Zástupný symbol pro zápatí 9">
            <a:extLst>
              <a:ext uri="{FF2B5EF4-FFF2-40B4-BE49-F238E27FC236}">
                <a16:creationId xmlns:a16="http://schemas.microsoft.com/office/drawing/2014/main" id="{0EAFBCF5-0E12-87DC-42E9-11D4B1B1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jihalva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127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789CD-B656-1F60-4E58-1E7BFB865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8EED92-4ACF-B028-83D0-4AED05399370}"/>
              </a:ext>
            </a:extLst>
          </p:cNvPr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9C0B327-FB0E-4D33-21B5-286A6174A26C}"/>
              </a:ext>
            </a:extLst>
          </p:cNvPr>
          <p:cNvGrpSpPr/>
          <p:nvPr/>
        </p:nvGrpSpPr>
        <p:grpSpPr>
          <a:xfrm>
            <a:off x="549785" y="3543403"/>
            <a:ext cx="5041537" cy="5041537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712407-7A2F-6908-C364-A39CDEDA439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ECE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01A0E32-CC62-2644-BFE1-BF0911DD88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954CF754-426C-47C5-45AA-95BEFB8847C0}"/>
              </a:ext>
            </a:extLst>
          </p:cNvPr>
          <p:cNvSpPr txBox="1"/>
          <p:nvPr/>
        </p:nvSpPr>
        <p:spPr>
          <a:xfrm>
            <a:off x="549785" y="1647928"/>
            <a:ext cx="9661015" cy="1009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B2265"/>
                </a:solidFill>
                <a:latin typeface="Carot Display"/>
              </a:rPr>
              <a:t>Take home message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8FD2FD3-697D-49FB-150F-81ADF7883B11}"/>
              </a:ext>
            </a:extLst>
          </p:cNvPr>
          <p:cNvSpPr txBox="1"/>
          <p:nvPr/>
        </p:nvSpPr>
        <p:spPr>
          <a:xfrm>
            <a:off x="1213535" y="4690650"/>
            <a:ext cx="3714037" cy="2659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002060"/>
                </a:solidFill>
                <a:latin typeface="Arial"/>
                <a:cs typeface="Arial"/>
              </a:rPr>
              <a:t>Identifikovat obtíže a mezery – nezbytné pro dosažení změny</a:t>
            </a:r>
            <a:endParaRPr lang="en-US" sz="3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3C3DBFD-9850-6C43-09B6-06CA3AC0D6F8}"/>
              </a:ext>
            </a:extLst>
          </p:cNvPr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68ED63E6-9955-6D6E-1E03-0A79004DA3BD}"/>
              </a:ext>
            </a:extLst>
          </p:cNvPr>
          <p:cNvGrpSpPr/>
          <p:nvPr/>
        </p:nvGrpSpPr>
        <p:grpSpPr>
          <a:xfrm>
            <a:off x="6623231" y="3543403"/>
            <a:ext cx="5041537" cy="5041537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F41E7C3-D262-117D-EA25-5FF381F8E58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ECE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5C3A12B-BFB8-FCE5-5018-9AAE7A5F738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EF97D62E-7B12-DFA6-2285-2C2C88BB9F61}"/>
              </a:ext>
            </a:extLst>
          </p:cNvPr>
          <p:cNvSpPr txBox="1"/>
          <p:nvPr/>
        </p:nvSpPr>
        <p:spPr>
          <a:xfrm>
            <a:off x="7286981" y="4354243"/>
            <a:ext cx="3714037" cy="3339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002060"/>
                </a:solidFill>
                <a:latin typeface="Arial"/>
                <a:cs typeface="Arial"/>
              </a:rPr>
              <a:t>Najít rovnováhu mezi vynikajícími perinatologickými výsledky a spokojeností žen</a:t>
            </a:r>
            <a:endParaRPr lang="en-US" sz="3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2022EAC-427D-B5A1-F922-F791B7C0F044}"/>
              </a:ext>
            </a:extLst>
          </p:cNvPr>
          <p:cNvSpPr/>
          <p:nvPr/>
        </p:nvSpPr>
        <p:spPr>
          <a:xfrm>
            <a:off x="12693469" y="3566137"/>
            <a:ext cx="5041537" cy="504153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8ECEA"/>
          </a:solidFill>
        </p:spPr>
        <p:txBody>
          <a:bodyPr/>
          <a:lstStyle/>
          <a:p>
            <a:endParaRPr lang="cs-CZ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12762BE-5ABD-B656-E780-1E6015E5652F}"/>
              </a:ext>
            </a:extLst>
          </p:cNvPr>
          <p:cNvSpPr txBox="1"/>
          <p:nvPr/>
        </p:nvSpPr>
        <p:spPr>
          <a:xfrm>
            <a:off x="13335001" y="4354243"/>
            <a:ext cx="3736256" cy="3339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002060"/>
                </a:solidFill>
                <a:latin typeface="Arial"/>
                <a:cs typeface="Arial"/>
              </a:rPr>
              <a:t>Positivní zkušenost žen je stejně důležitá jako měřitelné výsledky</a:t>
            </a:r>
            <a:endParaRPr lang="en-US" sz="3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7" name="Zástupný symbol pro zápatí 9">
            <a:extLst>
              <a:ext uri="{FF2B5EF4-FFF2-40B4-BE49-F238E27FC236}">
                <a16:creationId xmlns:a16="http://schemas.microsoft.com/office/drawing/2014/main" id="{C0F259EC-049D-2A68-E95F-6C524C134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7EC66C8-5D56-3C16-DB25-C4F52542B95C}"/>
              </a:ext>
            </a:extLst>
          </p:cNvPr>
          <p:cNvSpPr txBox="1"/>
          <p:nvPr/>
        </p:nvSpPr>
        <p:spPr>
          <a:xfrm>
            <a:off x="3508309" y="7928415"/>
            <a:ext cx="10512491" cy="633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818" lvl="1">
              <a:lnSpc>
                <a:spcPts val="4899"/>
              </a:lnSpc>
            </a:pPr>
            <a:r>
              <a:rPr lang="cs-CZ" sz="2400" b="1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Přednost dnes mají poskytovatelé s humanističtější filosofií péče</a:t>
            </a:r>
            <a:endParaRPr lang="en-US" sz="2400" b="1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5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F5833-DBD7-977E-F057-1F506B1EE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345667-E498-318B-033B-2EB75F0A5BB2}"/>
              </a:ext>
            </a:extLst>
          </p:cNvPr>
          <p:cNvSpPr>
            <a:spLocks noChangeAspect="1"/>
          </p:cNvSpPr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24CE4F2-C88B-38F5-1312-2D56D2D9E4B6}"/>
              </a:ext>
            </a:extLst>
          </p:cNvPr>
          <p:cNvSpPr/>
          <p:nvPr/>
        </p:nvSpPr>
        <p:spPr>
          <a:xfrm>
            <a:off x="7315200" y="1760442"/>
            <a:ext cx="11163881" cy="8526558"/>
          </a:xfrm>
          <a:custGeom>
            <a:avLst/>
            <a:gdLst/>
            <a:ahLst/>
            <a:cxnLst/>
            <a:rect l="l" t="t" r="r" b="b"/>
            <a:pathLst>
              <a:path w="2814696" h="2207578">
                <a:moveTo>
                  <a:pt x="0" y="0"/>
                </a:moveTo>
                <a:lnTo>
                  <a:pt x="2814696" y="0"/>
                </a:lnTo>
                <a:lnTo>
                  <a:pt x="2814696" y="2207578"/>
                </a:lnTo>
                <a:lnTo>
                  <a:pt x="0" y="220757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F0AB79E-3115-028B-19BE-41CFED37D201}"/>
              </a:ext>
            </a:extLst>
          </p:cNvPr>
          <p:cNvSpPr txBox="1"/>
          <p:nvPr/>
        </p:nvSpPr>
        <p:spPr>
          <a:xfrm>
            <a:off x="1016644" y="1427838"/>
            <a:ext cx="615581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5400" dirty="0">
                <a:solidFill>
                  <a:srgbClr val="0B2265"/>
                </a:solidFill>
                <a:latin typeface="Carot Display"/>
              </a:rPr>
              <a:t>P</a:t>
            </a:r>
            <a:r>
              <a:rPr lang="cs-CZ" sz="5400" dirty="0" err="1">
                <a:solidFill>
                  <a:srgbClr val="0B2265"/>
                </a:solidFill>
                <a:latin typeface="Carot Display"/>
              </a:rPr>
              <a:t>otřebujeme</a:t>
            </a:r>
            <a:r>
              <a:rPr lang="cs-CZ" sz="5400" dirty="0">
                <a:solidFill>
                  <a:srgbClr val="0B2265"/>
                </a:solidFill>
                <a:latin typeface="Carot Display"/>
              </a:rPr>
              <a:t> CPA?</a:t>
            </a:r>
            <a:endParaRPr lang="en-US" sz="54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068D69-CE21-B948-4493-DA75AA1743EB}"/>
              </a:ext>
            </a:extLst>
          </p:cNvPr>
          <p:cNvSpPr txBox="1"/>
          <p:nvPr/>
        </p:nvSpPr>
        <p:spPr>
          <a:xfrm>
            <a:off x="549785" y="3008847"/>
            <a:ext cx="6574334" cy="4972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18" lvl="1">
              <a:lnSpc>
                <a:spcPts val="4899"/>
              </a:lnSpc>
            </a:pPr>
            <a:r>
              <a:rPr lang="cs-CZ" sz="3499" b="1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Určitě ano</a:t>
            </a: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endParaRPr lang="cs-CZ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Cesta ke změně</a:t>
            </a: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Kultivace nastavené péče</a:t>
            </a: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Utvrzujeme se, že děláme věci správně</a:t>
            </a: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endParaRPr lang="cs-CZ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9CBFD99-FEFA-BB28-39F8-9E6A4386B447}"/>
              </a:ext>
            </a:extLst>
          </p:cNvPr>
          <p:cNvSpPr txBox="1"/>
          <p:nvPr/>
        </p:nvSpPr>
        <p:spPr>
          <a:xfrm>
            <a:off x="11633596" y="6634698"/>
            <a:ext cx="3848844" cy="118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 lang="en-US" sz="3499" dirty="0">
              <a:solidFill>
                <a:srgbClr val="0B2265"/>
              </a:solidFill>
              <a:latin typeface="Stabil Grotesk 1"/>
            </a:endParaRPr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D777C395-39A9-7170-5A39-4F745BCB2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86900"/>
            <a:ext cx="2895600" cy="365125"/>
          </a:xfrm>
        </p:spPr>
        <p:txBody>
          <a:bodyPr/>
          <a:lstStyle/>
          <a:p>
            <a:pPr algn="l"/>
            <a:r>
              <a:rPr lang="cs-CZ" dirty="0"/>
              <a:t>Konference PA, </a:t>
            </a:r>
            <a:r>
              <a:rPr lang="cs-CZ" dirty="0" err="1"/>
              <a:t>jihlabva</a:t>
            </a:r>
            <a:r>
              <a:rPr lang="cs-CZ" dirty="0"/>
              <a:t>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12A05FAE-1820-0BC5-2650-A9C82925E1C7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EAA0408-2DB7-1C05-9751-2C7D9A6D6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54176"/>
            <a:ext cx="10614096" cy="7832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922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549785" y="1647928"/>
            <a:ext cx="108802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Skok do historie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9785" y="3008847"/>
            <a:ext cx="17216590" cy="4342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80 – 90 léta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cs-CZ" sz="345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Vizionář prof. Roztočil – „</a:t>
            </a:r>
            <a:r>
              <a:rPr lang="cs-CZ" sz="3450" i="1" dirty="0">
                <a:solidFill>
                  <a:srgbClr val="0B2265"/>
                </a:solidFill>
                <a:latin typeface="Arial"/>
                <a:cs typeface="Arial"/>
              </a:rPr>
              <a:t>To všechno bude, nebojte se dívenky!“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cs-CZ" sz="3450" i="1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Uvědomit si souvislosti a nezapomenout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cs-CZ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E4C8075-F486-D679-08BD-6530387A1D5B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549785" y="9258301"/>
            <a:ext cx="6003415" cy="526792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652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9F993-D854-4C46-527A-913F7A0D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78AF9C-9C2C-5DAF-FD13-1CDC03E3369B}"/>
              </a:ext>
            </a:extLst>
          </p:cNvPr>
          <p:cNvSpPr>
            <a:spLocks noChangeAspect="1"/>
          </p:cNvSpPr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D45B7B3-2FB2-CC94-8C0C-CC5D12EC4425}"/>
              </a:ext>
            </a:extLst>
          </p:cNvPr>
          <p:cNvSpPr/>
          <p:nvPr/>
        </p:nvSpPr>
        <p:spPr>
          <a:xfrm>
            <a:off x="11716761" y="3238500"/>
            <a:ext cx="6096000" cy="5306037"/>
          </a:xfrm>
          <a:custGeom>
            <a:avLst/>
            <a:gdLst/>
            <a:ahLst/>
            <a:cxnLst/>
            <a:rect l="l" t="t" r="r" b="b"/>
            <a:pathLst>
              <a:path w="2408296" h="868312">
                <a:moveTo>
                  <a:pt x="0" y="0"/>
                </a:moveTo>
                <a:lnTo>
                  <a:pt x="2408296" y="0"/>
                </a:lnTo>
                <a:lnTo>
                  <a:pt x="2408296" y="868312"/>
                </a:lnTo>
                <a:lnTo>
                  <a:pt x="0" y="868312"/>
                </a:lnTo>
                <a:close/>
              </a:path>
            </a:pathLst>
          </a:custGeom>
          <a:solidFill>
            <a:srgbClr val="F8ECEA"/>
          </a:solidFill>
          <a:ln w="28575">
            <a:solidFill>
              <a:schemeClr val="tx1"/>
            </a:solidFill>
            <a:prstDash val="sysDash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9827F25-E43B-5555-29F2-D15B340AFA32}"/>
              </a:ext>
            </a:extLst>
          </p:cNvPr>
          <p:cNvSpPr txBox="1"/>
          <p:nvPr/>
        </p:nvSpPr>
        <p:spPr>
          <a:xfrm>
            <a:off x="549785" y="1647928"/>
            <a:ext cx="16747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Co je ale největším „tahákem“ než např. CPA?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3049478-79BD-45F4-5916-01D0EB46366C}"/>
              </a:ext>
            </a:extLst>
          </p:cNvPr>
          <p:cNvSpPr txBox="1"/>
          <p:nvPr/>
        </p:nvSpPr>
        <p:spPr>
          <a:xfrm>
            <a:off x="549784" y="3008847"/>
            <a:ext cx="8822815" cy="4343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Slib respektu k přání ženy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Otevřené a vstřícné jednání</a:t>
            </a: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endParaRPr lang="cs-CZ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Ženy vlastně chtějí jedinou věc – když bude třeba do porodu zasáhnout, ať jim řekneme </a:t>
            </a:r>
            <a:r>
              <a:rPr lang="cs-CZ" sz="3499" b="1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uděláme a proč</a:t>
            </a: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symbol pro zápatí 9">
            <a:extLst>
              <a:ext uri="{FF2B5EF4-FFF2-40B4-BE49-F238E27FC236}">
                <a16:creationId xmlns:a16="http://schemas.microsoft.com/office/drawing/2014/main" id="{62AE7FFA-C60E-D86C-D33E-869D2898B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24BCB6CA-313D-D63E-0947-D7B9AF456A37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6230641-9904-9888-35BA-B66DD93CEB77}"/>
              </a:ext>
            </a:extLst>
          </p:cNvPr>
          <p:cNvSpPr/>
          <p:nvPr/>
        </p:nvSpPr>
        <p:spPr>
          <a:xfrm>
            <a:off x="11716761" y="3390900"/>
            <a:ext cx="6021454" cy="5117995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6" y="0"/>
                </a:lnTo>
                <a:lnTo>
                  <a:pt x="6796236" y="6796235"/>
                </a:lnTo>
                <a:lnTo>
                  <a:pt x="0" y="6796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7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78038"/>
            <a:ext cx="3810749" cy="963080"/>
          </a:xfrm>
          <a:custGeom>
            <a:avLst/>
            <a:gdLst/>
            <a:ahLst/>
            <a:cxnLst/>
            <a:rect l="l" t="t" r="r" b="b"/>
            <a:pathLst>
              <a:path w="3810749" h="963080">
                <a:moveTo>
                  <a:pt x="0" y="0"/>
                </a:moveTo>
                <a:lnTo>
                  <a:pt x="3810749" y="0"/>
                </a:lnTo>
                <a:lnTo>
                  <a:pt x="3810749" y="963080"/>
                </a:lnTo>
                <a:lnTo>
                  <a:pt x="0" y="9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28700" y="8112768"/>
            <a:ext cx="2755478" cy="1592567"/>
          </a:xfrm>
          <a:custGeom>
            <a:avLst/>
            <a:gdLst/>
            <a:ahLst/>
            <a:cxnLst/>
            <a:rect l="l" t="t" r="r" b="b"/>
            <a:pathLst>
              <a:path w="2755478" h="1592567">
                <a:moveTo>
                  <a:pt x="0" y="0"/>
                </a:moveTo>
                <a:lnTo>
                  <a:pt x="2755478" y="0"/>
                </a:lnTo>
                <a:lnTo>
                  <a:pt x="2755478" y="1592567"/>
                </a:lnTo>
                <a:lnTo>
                  <a:pt x="0" y="1592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-2794397" y="2354392"/>
            <a:ext cx="5588794" cy="55887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039600" y="4890921"/>
            <a:ext cx="5219700" cy="85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cs-CZ" sz="2500" dirty="0">
                <a:solidFill>
                  <a:srgbClr val="0B2265"/>
                </a:solidFill>
                <a:latin typeface="Arial"/>
                <a:cs typeface="Arial"/>
              </a:rPr>
              <a:t>M. Kameníková</a:t>
            </a:r>
          </a:p>
          <a:p>
            <a:pPr>
              <a:lnSpc>
                <a:spcPts val="3500"/>
              </a:lnSpc>
            </a:pPr>
            <a:r>
              <a:rPr lang="cs-CZ" sz="2500" dirty="0">
                <a:solidFill>
                  <a:srgbClr val="0B2265"/>
                </a:solidFill>
                <a:latin typeface="Arial"/>
                <a:cs typeface="Arial"/>
              </a:rPr>
              <a:t>Kamenikova.miloslava@fnbrno.cz</a:t>
            </a:r>
            <a:endParaRPr lang="en-US" sz="250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98256" y="8625306"/>
            <a:ext cx="1216104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50" dirty="0" err="1">
                <a:solidFill>
                  <a:srgbClr val="0B2265"/>
                </a:solidFill>
                <a:latin typeface="Arial"/>
                <a:cs typeface="Arial"/>
              </a:rPr>
              <a:t>Fungování</a:t>
            </a:r>
            <a:r>
              <a:rPr lang="en-US" sz="2450" dirty="0">
                <a:solidFill>
                  <a:srgbClr val="0B2265"/>
                </a:solidFill>
                <a:latin typeface="Arial"/>
                <a:cs typeface="Arial"/>
              </a:rPr>
              <a:t> </a:t>
            </a:r>
            <a:r>
              <a:rPr lang="en-US" sz="2450" dirty="0" err="1">
                <a:solidFill>
                  <a:srgbClr val="0B2265"/>
                </a:solidFill>
                <a:latin typeface="Arial"/>
                <a:cs typeface="Arial"/>
              </a:rPr>
              <a:t>Gynekologicko-porodnické</a:t>
            </a:r>
            <a:r>
              <a:rPr lang="en-US" sz="2450" dirty="0">
                <a:solidFill>
                  <a:srgbClr val="0B2265"/>
                </a:solidFill>
                <a:latin typeface="Arial"/>
                <a:cs typeface="Arial"/>
              </a:rPr>
              <a:t> </a:t>
            </a:r>
            <a:r>
              <a:rPr lang="en-US" sz="2450" dirty="0" err="1">
                <a:solidFill>
                  <a:srgbClr val="0B2265"/>
                </a:solidFill>
                <a:latin typeface="Arial"/>
                <a:cs typeface="Arial"/>
              </a:rPr>
              <a:t>kliniky</a:t>
            </a:r>
            <a:r>
              <a:rPr lang="en-US" sz="2450" dirty="0">
                <a:solidFill>
                  <a:srgbClr val="0B2265"/>
                </a:solidFill>
                <a:latin typeface="Arial"/>
                <a:cs typeface="Arial"/>
              </a:rPr>
              <a:t> FN Brno </a:t>
            </a:r>
            <a:r>
              <a:rPr lang="en-US" sz="2450" dirty="0" err="1">
                <a:solidFill>
                  <a:srgbClr val="0B2265"/>
                </a:solidFill>
                <a:latin typeface="Arial"/>
                <a:cs typeface="Arial"/>
              </a:rPr>
              <a:t>podporuje</a:t>
            </a:r>
            <a:r>
              <a:rPr lang="en-US" sz="2450" dirty="0">
                <a:solidFill>
                  <a:srgbClr val="0B2265"/>
                </a:solidFill>
                <a:latin typeface="Arial"/>
                <a:cs typeface="Arial"/>
              </a:rPr>
              <a:t> </a:t>
            </a:r>
            <a:r>
              <a:rPr lang="en-US" sz="2450" dirty="0" err="1">
                <a:solidFill>
                  <a:srgbClr val="0B2265"/>
                </a:solidFill>
                <a:latin typeface="Arial"/>
                <a:cs typeface="Arial"/>
              </a:rPr>
              <a:t>Nadační</a:t>
            </a:r>
            <a:r>
              <a:rPr lang="en-US" sz="2450" dirty="0">
                <a:solidFill>
                  <a:srgbClr val="0B2265"/>
                </a:solidFill>
                <a:latin typeface="Arial"/>
                <a:cs typeface="Arial"/>
              </a:rPr>
              <a:t> fond </a:t>
            </a:r>
            <a:r>
              <a:rPr lang="en-US" sz="2450" dirty="0" err="1">
                <a:solidFill>
                  <a:srgbClr val="0B2265"/>
                </a:solidFill>
                <a:latin typeface="Arial"/>
                <a:cs typeface="Arial"/>
              </a:rPr>
              <a:t>Proni</a:t>
            </a:r>
            <a:r>
              <a:rPr lang="en-US" sz="2450" dirty="0">
                <a:solidFill>
                  <a:srgbClr val="0B2265"/>
                </a:solidFill>
                <a:latin typeface="Arial"/>
                <a:cs typeface="Arial"/>
              </a:rPr>
              <a:t>.</a:t>
            </a:r>
          </a:p>
          <a:p>
            <a:pPr algn="r">
              <a:lnSpc>
                <a:spcPts val="3499"/>
              </a:lnSpc>
            </a:pPr>
            <a:r>
              <a:rPr lang="en-US" sz="2450" dirty="0">
                <a:solidFill>
                  <a:srgbClr val="0B2265"/>
                </a:solidFill>
                <a:latin typeface="Arial"/>
                <a:cs typeface="Arial"/>
                <a:hlinkClick r:id="rId5"/>
              </a:rPr>
              <a:t>fondproni.cz</a:t>
            </a:r>
            <a:endParaRPr lang="en-US" sz="2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725400" y="6874825"/>
            <a:ext cx="4533900" cy="1103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534"/>
              </a:lnSpc>
            </a:pPr>
            <a:r>
              <a:rPr lang="en-US" sz="3200" dirty="0">
                <a:solidFill>
                  <a:srgbClr val="0B2265"/>
                </a:solidFill>
                <a:latin typeface="Arial"/>
                <a:cs typeface="Arial"/>
                <a:hlinkClick r:id="rId6"/>
              </a:rPr>
              <a:t>gynporbrno.cz</a:t>
            </a:r>
            <a:br>
              <a:rPr lang="en-US" sz="3200" dirty="0">
                <a:latin typeface="Arial"/>
              </a:rPr>
            </a:br>
            <a:r>
              <a:rPr lang="en-US" sz="3200" dirty="0">
                <a:solidFill>
                  <a:srgbClr val="0B2265"/>
                </a:solidFill>
                <a:latin typeface="Arial"/>
                <a:cs typeface="Arial"/>
                <a:hlinkClick r:id="rId7"/>
              </a:rPr>
              <a:t>porodnicebrno.cz</a:t>
            </a:r>
            <a:endParaRPr lang="en-US" sz="320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08A369A2-777E-7784-D9F1-38C4AF2F0B19}"/>
              </a:ext>
            </a:extLst>
          </p:cNvPr>
          <p:cNvSpPr/>
          <p:nvPr/>
        </p:nvSpPr>
        <p:spPr>
          <a:xfrm>
            <a:off x="15849600" y="578038"/>
            <a:ext cx="2057399" cy="60303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F1047CB-FAB3-8A5C-0FF7-F6005BACADEB}"/>
              </a:ext>
            </a:extLst>
          </p:cNvPr>
          <p:cNvSpPr/>
          <p:nvPr/>
        </p:nvSpPr>
        <p:spPr>
          <a:xfrm>
            <a:off x="12420600" y="590615"/>
            <a:ext cx="3004340" cy="590453"/>
          </a:xfrm>
          <a:custGeom>
            <a:avLst/>
            <a:gdLst/>
            <a:ahLst/>
            <a:cxnLst/>
            <a:rect l="l" t="t" r="r" b="b"/>
            <a:pathLst>
              <a:path w="3208121" h="603030">
                <a:moveTo>
                  <a:pt x="0" y="0"/>
                </a:moveTo>
                <a:lnTo>
                  <a:pt x="3208121" y="0"/>
                </a:lnTo>
                <a:lnTo>
                  <a:pt x="3208121" y="603030"/>
                </a:lnTo>
                <a:lnTo>
                  <a:pt x="0" y="603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9"/>
          <p:cNvSpPr txBox="1"/>
          <p:nvPr/>
        </p:nvSpPr>
        <p:spPr>
          <a:xfrm>
            <a:off x="8077200" y="3390900"/>
            <a:ext cx="91821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dirty="0" err="1">
                <a:solidFill>
                  <a:srgbClr val="0B2265"/>
                </a:solidFill>
                <a:latin typeface="Carot Display"/>
              </a:rPr>
              <a:t>Děkuji</a:t>
            </a:r>
            <a:r>
              <a:rPr lang="en-US" sz="6000" dirty="0">
                <a:solidFill>
                  <a:srgbClr val="0B2265"/>
                </a:solidFill>
                <a:latin typeface="Carot Display"/>
              </a:rPr>
              <a:t> za </a:t>
            </a:r>
            <a:r>
              <a:rPr lang="en-US" sz="6000" dirty="0" err="1">
                <a:solidFill>
                  <a:srgbClr val="0B2265"/>
                </a:solidFill>
                <a:latin typeface="Carot Display"/>
              </a:rPr>
              <a:t>pozornost</a:t>
            </a:r>
            <a:r>
              <a:rPr lang="en-US" sz="6000" dirty="0">
                <a:solidFill>
                  <a:srgbClr val="0B2265"/>
                </a:solidFill>
                <a:latin typeface="Carot Display"/>
              </a:rPr>
              <a:t>.</a:t>
            </a:r>
          </a:p>
        </p:txBody>
      </p:sp>
      <p:sp>
        <p:nvSpPr>
          <p:cNvPr id="17" name="Freeform 9"/>
          <p:cNvSpPr/>
          <p:nvPr/>
        </p:nvSpPr>
        <p:spPr>
          <a:xfrm>
            <a:off x="1853493" y="2235756"/>
            <a:ext cx="4647479" cy="5877012"/>
          </a:xfrm>
          <a:custGeom>
            <a:avLst/>
            <a:gdLst/>
            <a:ahLst/>
            <a:cxnLst/>
            <a:rect l="l" t="t" r="r" b="b"/>
            <a:pathLst>
              <a:path w="4647479" h="5877012">
                <a:moveTo>
                  <a:pt x="0" y="0"/>
                </a:moveTo>
                <a:lnTo>
                  <a:pt x="4647480" y="0"/>
                </a:lnTo>
                <a:lnTo>
                  <a:pt x="4647480" y="5877012"/>
                </a:lnTo>
                <a:lnTo>
                  <a:pt x="0" y="58770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226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9F993-D854-4C46-527A-913F7A0D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78AF9C-9C2C-5DAF-FD13-1CDC03E3369B}"/>
              </a:ext>
            </a:extLst>
          </p:cNvPr>
          <p:cNvSpPr>
            <a:spLocks noChangeAspect="1"/>
          </p:cNvSpPr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9827F25-E43B-5555-29F2-D15B340AFA32}"/>
              </a:ext>
            </a:extLst>
          </p:cNvPr>
          <p:cNvSpPr txBox="1"/>
          <p:nvPr/>
        </p:nvSpPr>
        <p:spPr>
          <a:xfrm>
            <a:off x="549785" y="1647928"/>
            <a:ext cx="16747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Respektující přístup lze i bez CPA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3049478-79BD-45F4-5916-01D0EB46366C}"/>
              </a:ext>
            </a:extLst>
          </p:cNvPr>
          <p:cNvSpPr txBox="1"/>
          <p:nvPr/>
        </p:nvSpPr>
        <p:spPr>
          <a:xfrm>
            <a:off x="571556" y="3278769"/>
            <a:ext cx="8822815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6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Respekt a úcta k přání ženy</a:t>
            </a:r>
            <a:br>
              <a:rPr lang="cs-CZ" sz="36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6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Otevřené a vstřícné jednání</a:t>
            </a:r>
          </a:p>
        </p:txBody>
      </p:sp>
      <p:sp>
        <p:nvSpPr>
          <p:cNvPr id="13" name="Zástupný symbol pro zápatí 9">
            <a:extLst>
              <a:ext uri="{FF2B5EF4-FFF2-40B4-BE49-F238E27FC236}">
                <a16:creationId xmlns:a16="http://schemas.microsoft.com/office/drawing/2014/main" id="{62AE7FFA-C60E-D86C-D33E-869D2898B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XXXIX. Konference SFM, Praha, 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24BCB6CA-313D-D63E-0947-D7B9AF456A37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68506C69-1AA0-B4A3-F46F-0CA6B2CDF39C}"/>
              </a:ext>
            </a:extLst>
          </p:cNvPr>
          <p:cNvGrpSpPr/>
          <p:nvPr/>
        </p:nvGrpSpPr>
        <p:grpSpPr>
          <a:xfrm>
            <a:off x="11201400" y="3390900"/>
            <a:ext cx="5041537" cy="5041537"/>
            <a:chOff x="0" y="0"/>
            <a:chExt cx="812800" cy="812800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E600D77A-756C-3B29-D303-D8F99D157E1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1D2E7390-BF93-35E2-30C4-22E923958BE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6">
            <a:extLst>
              <a:ext uri="{FF2B5EF4-FFF2-40B4-BE49-F238E27FC236}">
                <a16:creationId xmlns:a16="http://schemas.microsoft.com/office/drawing/2014/main" id="{774672D3-30BF-F6EF-62FE-435C42CD09EC}"/>
              </a:ext>
            </a:extLst>
          </p:cNvPr>
          <p:cNvSpPr txBox="1"/>
          <p:nvPr/>
        </p:nvSpPr>
        <p:spPr>
          <a:xfrm>
            <a:off x="11865149" y="5231995"/>
            <a:ext cx="3714037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cs-CZ" sz="3800" dirty="0">
                <a:solidFill>
                  <a:srgbClr val="FFFFFF"/>
                </a:solidFill>
                <a:latin typeface="Arial"/>
                <a:cs typeface="Arial"/>
              </a:rPr>
              <a:t>Ženy si přejí jediné..</a:t>
            </a:r>
          </a:p>
        </p:txBody>
      </p:sp>
      <p:pic>
        <p:nvPicPr>
          <p:cNvPr id="5" name="Obrázek 4" descr="Obsah obrázku text, snímek obrazovky, žena, Lidská tvář&#10;&#10;Popis byl vytvořen automaticky">
            <a:extLst>
              <a:ext uri="{FF2B5EF4-FFF2-40B4-BE49-F238E27FC236}">
                <a16:creationId xmlns:a16="http://schemas.microsoft.com/office/drawing/2014/main" id="{F106FB65-F4BA-89F8-DFB8-2C2084DC7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" y="148"/>
            <a:ext cx="18287474" cy="102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71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549785" y="1647928"/>
            <a:ext cx="1721659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B2265"/>
                </a:solidFill>
                <a:latin typeface="Carot Display"/>
              </a:rPr>
              <a:t>P</a:t>
            </a:r>
            <a:r>
              <a:rPr lang="cs-CZ" sz="6000" dirty="0">
                <a:solidFill>
                  <a:srgbClr val="0B2265"/>
                </a:solidFill>
                <a:latin typeface="Carot Display"/>
              </a:rPr>
              <a:t>roč se snažíme něco měnit v porodnictví?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9785" y="3008847"/>
            <a:ext cx="17216590" cy="308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Chceme zvyšovat atraktivitu pracoviště</a:t>
            </a: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Máme zájem o rodičky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cs-CZ" sz="345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Chceme naplňovat kompetence PA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Cílem je podpora fyziologie</a:t>
            </a: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E4C8075-F486-D679-08BD-6530387A1D5B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549785" y="9258301"/>
            <a:ext cx="6003415" cy="526792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3D797-6E33-A805-08E7-892CFB4A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838C1E7-AFCB-E131-78B8-969E9CD0B65D}"/>
              </a:ext>
            </a:extLst>
          </p:cNvPr>
          <p:cNvSpPr>
            <a:spLocks noChangeAspect="1"/>
          </p:cNvSpPr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CFC7061-64E7-74B3-B06A-5D0D9491639D}"/>
              </a:ext>
            </a:extLst>
          </p:cNvPr>
          <p:cNvSpPr txBox="1"/>
          <p:nvPr/>
        </p:nvSpPr>
        <p:spPr>
          <a:xfrm>
            <a:off x="549785" y="1647928"/>
            <a:ext cx="99658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Současnost v ČR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82304D0-B275-4456-2EA1-5908721DCC78}"/>
              </a:ext>
            </a:extLst>
          </p:cNvPr>
          <p:cNvSpPr txBox="1"/>
          <p:nvPr/>
        </p:nvSpPr>
        <p:spPr>
          <a:xfrm>
            <a:off x="549785" y="3008847"/>
            <a:ext cx="17216591" cy="6228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Došlo k velkým změnám, ale dějí se nahodile, zatím ne systémově</a:t>
            </a:r>
            <a:endParaRPr lang="en-US" sz="1400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Perinatologické výsledky – zdraví matky a dítěte</a:t>
            </a:r>
            <a:endParaRPr lang="cs-CZ" sz="1400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718" lvl="1" indent="-342900">
              <a:lnSpc>
                <a:spcPts val="4899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je to dobrá péče?</a:t>
            </a:r>
            <a:endParaRPr lang="cs-CZ" sz="1200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7515" lvl="2">
              <a:lnSpc>
                <a:spcPts val="4899"/>
              </a:lnSpc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Většina žen ale nemá positivní porodní zkušenost</a:t>
            </a:r>
            <a:endParaRPr lang="cs-CZ" sz="1200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7515" lvl="2">
              <a:lnSpc>
                <a:spcPts val="4899"/>
              </a:lnSpc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Články v médiích…palba kritiky, traumata žen</a:t>
            </a: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endParaRPr lang="cs-CZ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200" i="1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„…i když se věci mění, stále je to v Česku takové, že ženy na svůj porod nebudou vzpomínat v dobrém“ </a:t>
            </a:r>
            <a:r>
              <a:rPr lang="cs-CZ" sz="32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odkaz I. Šmídová, projekt, sociologie</a:t>
            </a:r>
          </a:p>
          <a:p>
            <a:pPr marL="1007515" lvl="2">
              <a:lnSpc>
                <a:spcPts val="4899"/>
              </a:lnSpc>
            </a:pPr>
            <a:endParaRPr lang="cs-CZ" sz="1200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zápatí 9">
            <a:extLst>
              <a:ext uri="{FF2B5EF4-FFF2-40B4-BE49-F238E27FC236}">
                <a16:creationId xmlns:a16="http://schemas.microsoft.com/office/drawing/2014/main" id="{B0CD0808-41F9-DD41-BDC3-27EA98D0D185}"/>
              </a:ext>
            </a:extLst>
          </p:cNvPr>
          <p:cNvSpPr txBox="1">
            <a:spLocks/>
          </p:cNvSpPr>
          <p:nvPr/>
        </p:nvSpPr>
        <p:spPr>
          <a:xfrm>
            <a:off x="549785" y="9419967"/>
            <a:ext cx="5774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 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B68AD84E-95D0-0B91-0409-6E0AB2CA5692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19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6A28-831F-78FE-08F7-E4717AF3A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2008E4-4208-B6B1-3765-8B9E06948B18}"/>
              </a:ext>
            </a:extLst>
          </p:cNvPr>
          <p:cNvSpPr>
            <a:spLocks noChangeAspect="1"/>
          </p:cNvSpPr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E45CE1A-505E-FEFE-7D70-D3EF6A564637}"/>
              </a:ext>
            </a:extLst>
          </p:cNvPr>
          <p:cNvSpPr txBox="1"/>
          <p:nvPr/>
        </p:nvSpPr>
        <p:spPr>
          <a:xfrm>
            <a:off x="549785" y="1647928"/>
            <a:ext cx="99658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Jaká je dnešní rodička? (1)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A42AC37-7BE7-ED29-AFC6-69CA63FB82C5}"/>
              </a:ext>
            </a:extLst>
          </p:cNvPr>
          <p:cNvSpPr txBox="1"/>
          <p:nvPr/>
        </p:nvSpPr>
        <p:spPr>
          <a:xfrm>
            <a:off x="549785" y="3008847"/>
            <a:ext cx="17216591" cy="6228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Přestává se bát mluvit, ozvat se, je informovaná – </a:t>
            </a:r>
            <a:r>
              <a:rPr lang="cs-CZ" sz="24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jen část žen</a:t>
            </a:r>
            <a:endParaRPr lang="en-US" sz="2400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Podá zpětnou vazbu, pochvalu nebo stížnost</a:t>
            </a: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sítě</a:t>
            </a: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by dnešní rodička chtěla? 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Respektující péči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Zapojení ženy do rozhodování, respekt k její volbě</a:t>
            </a: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ze strany zdravotníků a jejich profesionalita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endParaRPr lang="cs-CZ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zápatí 9">
            <a:extLst>
              <a:ext uri="{FF2B5EF4-FFF2-40B4-BE49-F238E27FC236}">
                <a16:creationId xmlns:a16="http://schemas.microsoft.com/office/drawing/2014/main" id="{B7BF038D-291A-AB54-F108-6EF85E4C3B5C}"/>
              </a:ext>
            </a:extLst>
          </p:cNvPr>
          <p:cNvSpPr txBox="1">
            <a:spLocks/>
          </p:cNvSpPr>
          <p:nvPr/>
        </p:nvSpPr>
        <p:spPr>
          <a:xfrm>
            <a:off x="549785" y="9419967"/>
            <a:ext cx="5774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3474CBF-4B7C-FC33-B170-DD45A5D24254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494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0413A-B7F0-F10F-45A2-5C62BAEDF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E27DCC-7C16-8E5D-5B92-3905394D7EBA}"/>
              </a:ext>
            </a:extLst>
          </p:cNvPr>
          <p:cNvSpPr>
            <a:spLocks noChangeAspect="1"/>
          </p:cNvSpPr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69CB444-D9FC-CEF1-567E-E8E8085CDC48}"/>
              </a:ext>
            </a:extLst>
          </p:cNvPr>
          <p:cNvSpPr txBox="1"/>
          <p:nvPr/>
        </p:nvSpPr>
        <p:spPr>
          <a:xfrm>
            <a:off x="549785" y="1647928"/>
            <a:ext cx="99658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Jaká je dnešní rodička? (2)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352C1CE-793B-05C6-9277-1EDDEEA38BDA}"/>
              </a:ext>
            </a:extLst>
          </p:cNvPr>
          <p:cNvSpPr txBox="1"/>
          <p:nvPr/>
        </p:nvSpPr>
        <p:spPr>
          <a:xfrm>
            <a:off x="549785" y="3008847"/>
            <a:ext cx="17216591" cy="4343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b="1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</a:t>
            </a: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není lehké komunikovat s ženami jejich potřeby, obavy, přání, DVP…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Vyžaduje to čas, prostor pro diskuzi </a:t>
            </a:r>
            <a:r>
              <a:rPr lang="cs-CZ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Náš úkol = informovat ji úplně a správně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konečné rozhodnutí je odpovědná žena sama.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endParaRPr lang="cs-CZ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7515" lvl="2">
              <a:lnSpc>
                <a:spcPts val="4899"/>
              </a:lnSpc>
            </a:pPr>
            <a:r>
              <a:rPr lang="cs-CZ" sz="3499" b="1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 jiné </a:t>
            </a: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je pro nás velmi těžké připustit si, že se ženy mohou rozhodnout tak jak chtějí, i když nám to někdy nepřijde nejchytřejší…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zápatí 9">
            <a:extLst>
              <a:ext uri="{FF2B5EF4-FFF2-40B4-BE49-F238E27FC236}">
                <a16:creationId xmlns:a16="http://schemas.microsoft.com/office/drawing/2014/main" id="{5F37B085-1577-5238-7002-0D8AE5A44EE3}"/>
              </a:ext>
            </a:extLst>
          </p:cNvPr>
          <p:cNvSpPr txBox="1">
            <a:spLocks/>
          </p:cNvSpPr>
          <p:nvPr/>
        </p:nvSpPr>
        <p:spPr>
          <a:xfrm>
            <a:off x="549785" y="9419967"/>
            <a:ext cx="5774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447B34B-0E0C-94D1-7044-4AE81B87698D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128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549785" y="1647928"/>
            <a:ext cx="13699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Co si tedy ženy od nás přejí?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9785" y="2999322"/>
            <a:ext cx="17216590" cy="3138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cs-CZ" sz="37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Něco jako „slušné zacházení“ </a:t>
            </a:r>
            <a:r>
              <a:rPr lang="cs-CZ" sz="1400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(laskavost, porozumění) </a:t>
            </a:r>
            <a:endParaRPr lang="en-US" sz="1400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36" lvl="1" indent="-377818">
              <a:lnSpc>
                <a:spcPts val="4899"/>
              </a:lnSpc>
              <a:buFont typeface="Arial"/>
              <a:buChar char="•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Osobnější přístup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Uctivou péči</a:t>
            </a:r>
          </a:p>
          <a:p>
            <a:pPr marL="1511272" lvl="2" indent="-503757">
              <a:lnSpc>
                <a:spcPts val="4899"/>
              </a:lnSpc>
              <a:buFont typeface="Arial"/>
              <a:buChar char="⚬"/>
            </a:pPr>
            <a:r>
              <a:rPr lang="cs-CZ" sz="3499" dirty="0">
                <a:solidFill>
                  <a:srgbClr val="0B2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Být součástí celého procesu – komunikace, vysvětlování, naslouchání, vyjádření emoční podpory a praktická podpora</a:t>
            </a:r>
            <a:endParaRPr lang="en-US" sz="3499" dirty="0">
              <a:solidFill>
                <a:srgbClr val="0B2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Jihlava,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5096B03-4FA0-54B5-7E92-7CD33963CE77}"/>
              </a:ext>
            </a:extLst>
          </p:cNvPr>
          <p:cNvSpPr/>
          <p:nvPr/>
        </p:nvSpPr>
        <p:spPr>
          <a:xfrm>
            <a:off x="15980395" y="590615"/>
            <a:ext cx="1775831" cy="503690"/>
          </a:xfrm>
          <a:custGeom>
            <a:avLst/>
            <a:gdLst/>
            <a:ahLst/>
            <a:cxnLst/>
            <a:rect l="l" t="t" r="r" b="b"/>
            <a:pathLst>
              <a:path w="1775831" h="503690">
                <a:moveTo>
                  <a:pt x="0" y="0"/>
                </a:moveTo>
                <a:lnTo>
                  <a:pt x="1775831" y="0"/>
                </a:lnTo>
                <a:lnTo>
                  <a:pt x="1775831" y="503690"/>
                </a:lnTo>
                <a:lnTo>
                  <a:pt x="0" y="5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9785" y="503852"/>
            <a:ext cx="2679632" cy="677216"/>
          </a:xfrm>
          <a:custGeom>
            <a:avLst/>
            <a:gdLst/>
            <a:ahLst/>
            <a:cxnLst/>
            <a:rect l="l" t="t" r="r" b="b"/>
            <a:pathLst>
              <a:path w="2679632" h="677216">
                <a:moveTo>
                  <a:pt x="0" y="0"/>
                </a:moveTo>
                <a:lnTo>
                  <a:pt x="2679632" y="0"/>
                </a:lnTo>
                <a:lnTo>
                  <a:pt x="2679632" y="677216"/>
                </a:lnTo>
                <a:lnTo>
                  <a:pt x="0" y="67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672699" y="2725146"/>
            <a:ext cx="8065515" cy="742278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8F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9785" y="1647928"/>
            <a:ext cx="1446161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cs-CZ" sz="6000" dirty="0">
                <a:solidFill>
                  <a:srgbClr val="0B2265"/>
                </a:solidFill>
                <a:latin typeface="Carot Display"/>
              </a:rPr>
              <a:t>Jak změnit současnou praxi k lepšímu?</a:t>
            </a:r>
            <a:endParaRPr lang="en-US" sz="6000" dirty="0">
              <a:solidFill>
                <a:srgbClr val="0B2265"/>
              </a:solidFill>
              <a:latin typeface="Carot Displ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9785" y="3008847"/>
            <a:ext cx="9122915" cy="308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cs-CZ" sz="3450" b="1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Přesně identifikovat stávající nedostatky</a:t>
            </a: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endParaRPr lang="cs-CZ" sz="3450" dirty="0">
              <a:solidFill>
                <a:srgbClr val="0B2265"/>
              </a:solidFill>
              <a:latin typeface="Arial"/>
              <a:cs typeface="Arial"/>
            </a:endParaRPr>
          </a:p>
          <a:p>
            <a:pPr marL="755015" lvl="1" indent="-377190">
              <a:lnSpc>
                <a:spcPts val="4899"/>
              </a:lnSpc>
              <a:buFont typeface="Arial"/>
              <a:buChar char="•"/>
            </a:pPr>
            <a:r>
              <a:rPr lang="cs-CZ" sz="3450" dirty="0">
                <a:solidFill>
                  <a:srgbClr val="0B2265"/>
                </a:solidFill>
                <a:latin typeface="Arial"/>
                <a:cs typeface="Arial"/>
              </a:rPr>
              <a:t>Sociální klima poskytovaných služeb je oblastí, kdy nejčastěji ženy žádají zlepšení</a:t>
            </a:r>
            <a:endParaRPr lang="en-US" sz="3450" dirty="0">
              <a:solidFill>
                <a:srgbClr val="0B2265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00223" y="4544616"/>
            <a:ext cx="5468276" cy="29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cs-CZ" sz="4800" dirty="0">
                <a:solidFill>
                  <a:srgbClr val="FFFFFF"/>
                </a:solidFill>
                <a:latin typeface="Arial"/>
                <a:cs typeface="Arial"/>
              </a:rPr>
              <a:t>Sociální klima poskytovaných služeb</a:t>
            </a:r>
            <a:endParaRPr lang="en-US" sz="4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009722" y="503852"/>
            <a:ext cx="1745559" cy="495104"/>
          </a:xfrm>
          <a:custGeom>
            <a:avLst/>
            <a:gdLst/>
            <a:ahLst/>
            <a:cxnLst/>
            <a:rect l="l" t="t" r="r" b="b"/>
            <a:pathLst>
              <a:path w="1745559" h="495104">
                <a:moveTo>
                  <a:pt x="0" y="0"/>
                </a:moveTo>
                <a:lnTo>
                  <a:pt x="1745558" y="0"/>
                </a:lnTo>
                <a:lnTo>
                  <a:pt x="1745558" y="495104"/>
                </a:lnTo>
                <a:lnTo>
                  <a:pt x="0" y="49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549785" y="9419967"/>
            <a:ext cx="5774815" cy="365125"/>
          </a:xfrm>
        </p:spPr>
        <p:txBody>
          <a:bodyPr/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Konference PA,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Jiihlava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7.11.2024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C85F9BC63BE4C45AED09F2FE182097A" ma:contentTypeVersion="3" ma:contentTypeDescription="Vytvoří nový dokument" ma:contentTypeScope="" ma:versionID="3e79ec28356e9d23ffce0d6c175345c0">
  <xsd:schema xmlns:xsd="http://www.w3.org/2001/XMLSchema" xmlns:xs="http://www.w3.org/2001/XMLSchema" xmlns:p="http://schemas.microsoft.com/office/2006/metadata/properties" xmlns:ns2="f12bbe4b-2e76-441d-bf27-070266c304a7" targetNamespace="http://schemas.microsoft.com/office/2006/metadata/properties" ma:root="true" ma:fieldsID="b9f23caaf2a8fbabce9c4784f596c22d" ns2:_="">
    <xsd:import namespace="f12bbe4b-2e76-441d-bf27-070266c304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bbe4b-2e76-441d-bf27-070266c304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E0EA1B-27E9-4395-8121-03BF6B47C9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59E544-AAC9-4629-B190-EF6A768CE727}">
  <ds:schemaRefs>
    <ds:schemaRef ds:uri="f12bbe4b-2e76-441d-bf27-070266c304a7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BC9E309-9E25-4AD9-8C8C-CB982D38D8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2bbe4b-2e76-441d-bf27-070266c304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1535</Words>
  <Application>Microsoft Office PowerPoint</Application>
  <PresentationFormat>Vlastní</PresentationFormat>
  <Paragraphs>250</Paragraphs>
  <Slides>32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Carot Display</vt:lpstr>
      <vt:lpstr>Arial</vt:lpstr>
      <vt:lpstr>Calibri</vt:lpstr>
      <vt:lpstr>Stabil Grotesk 1</vt:lpstr>
      <vt:lpstr>Office Theme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Přidat nadpis</dc:title>
  <dc:creator>Svobodová Anna</dc:creator>
  <cp:lastModifiedBy>M Kameníková</cp:lastModifiedBy>
  <cp:revision>67</cp:revision>
  <dcterms:created xsi:type="dcterms:W3CDTF">2006-08-16T00:00:00Z</dcterms:created>
  <dcterms:modified xsi:type="dcterms:W3CDTF">2024-11-06T18:24:04Z</dcterms:modified>
  <dc:identifier>DAFxg4PKEEQ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0x010100CC85F9BC63BE4C45AED09F2FE182097A</vt:lpwstr>
  </property>
</Properties>
</file>